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545" r:id="rId2"/>
    <p:sldId id="5147" r:id="rId3"/>
    <p:sldId id="5085" r:id="rId4"/>
    <p:sldId id="336" r:id="rId5"/>
    <p:sldId id="5092" r:id="rId6"/>
    <p:sldId id="745" r:id="rId7"/>
    <p:sldId id="4949" r:id="rId8"/>
    <p:sldId id="5093" r:id="rId9"/>
    <p:sldId id="5148" r:id="rId10"/>
    <p:sldId id="5109" r:id="rId11"/>
    <p:sldId id="5110" r:id="rId12"/>
    <p:sldId id="5149" r:id="rId13"/>
    <p:sldId id="5150" r:id="rId14"/>
    <p:sldId id="5151" r:id="rId15"/>
    <p:sldId id="5143" r:id="rId16"/>
    <p:sldId id="5030" r:id="rId17"/>
    <p:sldId id="55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6768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, Whitney" initials="MW" lastIdx="14" clrIdx="0">
    <p:extLst>
      <p:ext uri="{19B8F6BF-5375-455C-9EA6-DF929625EA0E}">
        <p15:presenceInfo xmlns:p15="http://schemas.microsoft.com/office/powerpoint/2012/main" userId="S::wmay@welldynerx.com::8be03cc8-392d-4c44-97dd-8aa598509f5c" providerId="AD"/>
      </p:ext>
    </p:extLst>
  </p:cmAuthor>
  <p:cmAuthor id="2" name="Kennedy, Michael" initials="KM" lastIdx="19" clrIdx="1">
    <p:extLst>
      <p:ext uri="{19B8F6BF-5375-455C-9EA6-DF929625EA0E}">
        <p15:presenceInfo xmlns:p15="http://schemas.microsoft.com/office/powerpoint/2012/main" userId="S::mkennedy@WellDyneRx.com::f93a361e-b245-4de2-b355-a2138ec82fde" providerId="AD"/>
      </p:ext>
    </p:extLst>
  </p:cmAuthor>
  <p:cmAuthor id="3" name="Lettau, Katie" initials="LK" lastIdx="8" clrIdx="2">
    <p:extLst>
      <p:ext uri="{19B8F6BF-5375-455C-9EA6-DF929625EA0E}">
        <p15:presenceInfo xmlns:p15="http://schemas.microsoft.com/office/powerpoint/2012/main" userId="S::klettau@WellDyneRx.com::de246ec5-c0d9-47c2-acca-e2e4dc69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E3"/>
    <a:srgbClr val="F9F7F7"/>
    <a:srgbClr val="000000"/>
    <a:srgbClr val="F7F7F7"/>
    <a:srgbClr val="006FDD"/>
    <a:srgbClr val="1D2A34"/>
    <a:srgbClr val="05E0A2"/>
    <a:srgbClr val="003E7B"/>
    <a:srgbClr val="F4F2F2"/>
    <a:srgbClr val="6BB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B74AA-9540-45B0-5D5E-5AB9CAD0B60F}" v="23" dt="2021-08-31T20:30:18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3" autoAdjust="0"/>
    <p:restoredTop sz="89925" autoAdjust="0"/>
  </p:normalViewPr>
  <p:slideViewPr>
    <p:cSldViewPr snapToGrid="0" snapToObjects="1">
      <p:cViewPr varScale="1">
        <p:scale>
          <a:sx n="99" d="100"/>
          <a:sy n="99" d="100"/>
        </p:scale>
        <p:origin x="1260" y="78"/>
      </p:cViewPr>
      <p:guideLst>
        <p:guide orient="horz" pos="2280"/>
        <p:guide pos="6768"/>
        <p:guide orient="horz" pos="3120"/>
        <p:guide pos="6912"/>
      </p:guideLst>
    </p:cSldViewPr>
  </p:slideViewPr>
  <p:outlineViewPr>
    <p:cViewPr>
      <p:scale>
        <a:sx n="33" d="100"/>
        <a:sy n="33" d="100"/>
      </p:scale>
      <p:origin x="0" y="-63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-3562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46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o, Kathleen" userId="S::ksabo@welldynerx.com::a8faac89-13dd-4e8d-93d3-b87b4870617e" providerId="AD" clId="Web-{3C5B74AA-9540-45B0-5D5E-5AB9CAD0B60F}"/>
    <pc:docChg chg="modSld">
      <pc:chgData name="Sabo, Kathleen" userId="S::ksabo@welldynerx.com::a8faac89-13dd-4e8d-93d3-b87b4870617e" providerId="AD" clId="Web-{3C5B74AA-9540-45B0-5D5E-5AB9CAD0B60F}" dt="2021-08-31T20:30:16.802" v="21" actId="20577"/>
      <pc:docMkLst>
        <pc:docMk/>
      </pc:docMkLst>
      <pc:sldChg chg="modSp">
        <pc:chgData name="Sabo, Kathleen" userId="S::ksabo@welldynerx.com::a8faac89-13dd-4e8d-93d3-b87b4870617e" providerId="AD" clId="Web-{3C5B74AA-9540-45B0-5D5E-5AB9CAD0B60F}" dt="2021-08-31T20:30:16.802" v="21" actId="20577"/>
        <pc:sldMkLst>
          <pc:docMk/>
          <pc:sldMk cId="1633066793" sldId="5030"/>
        </pc:sldMkLst>
        <pc:spChg chg="mod">
          <ac:chgData name="Sabo, Kathleen" userId="S::ksabo@welldynerx.com::a8faac89-13dd-4e8d-93d3-b87b4870617e" providerId="AD" clId="Web-{3C5B74AA-9540-45B0-5D5E-5AB9CAD0B60F}" dt="2021-08-31T20:30:16.802" v="21" actId="20577"/>
          <ac:spMkLst>
            <pc:docMk/>
            <pc:sldMk cId="1633066793" sldId="5030"/>
            <ac:spMk id="5" creationId="{00000000-0000-0000-0000-000000000000}"/>
          </ac:spMkLst>
        </pc:spChg>
        <pc:spChg chg="mod">
          <ac:chgData name="Sabo, Kathleen" userId="S::ksabo@welldynerx.com::a8faac89-13dd-4e8d-93d3-b87b4870617e" providerId="AD" clId="Web-{3C5B74AA-9540-45B0-5D5E-5AB9CAD0B60F}" dt="2021-08-31T20:30:01.083" v="17" actId="20577"/>
          <ac:spMkLst>
            <pc:docMk/>
            <pc:sldMk cId="1633066793" sldId="5030"/>
            <ac:spMk id="7" creationId="{3AB7F405-812A-FA47-97BB-3387331026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47-2F43-BEB7-64904FFD60F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47-2F43-BEB7-64904FFD60FA}"/>
              </c:ext>
            </c:extLst>
          </c:dPt>
          <c:cat>
            <c:strRef>
              <c:f>Sheet1!$A$2:$A$3</c:f>
              <c:strCache>
                <c:ptCount val="2"/>
                <c:pt idx="0">
                  <c:v>Text</c:v>
                </c:pt>
                <c:pt idx="1">
                  <c:v>Email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7-2F43-BEB7-64904FFD6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27"/>
        <c:axId val="757295071"/>
        <c:axId val="757481519"/>
      </c:barChart>
      <c:catAx>
        <c:axId val="75729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81519"/>
        <c:crosses val="autoZero"/>
        <c:auto val="1"/>
        <c:lblAlgn val="ctr"/>
        <c:lblOffset val="100"/>
        <c:noMultiLvlLbl val="0"/>
      </c:catAx>
      <c:valAx>
        <c:axId val="7574815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5729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40148672953816E-2"/>
          <c:y val="0.13753006538656165"/>
          <c:w val="0.90653471528947671"/>
          <c:h val="0.7431145084860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Annual Cost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B-3645-BC4C-7FB50D59B4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B-3645-BC4C-7FB50D59B4E9}"/>
              </c:ext>
            </c:extLst>
          </c:dPt>
          <c:dLbls>
            <c:dLbl>
              <c:idx val="1"/>
              <c:layout>
                <c:manualLayout>
                  <c:x val="0"/>
                  <c:y val="2.594334254142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9997826628664"/>
                      <c:h val="0.1645549155484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2B-3645-BC4C-7FB50D59B4E9}"/>
                </c:ext>
              </c:extLst>
            </c:dLbl>
            <c:dLbl>
              <c:idx val="2"/>
              <c:layout>
                <c:manualLayout>
                  <c:x val="4.8641799919299364E-3"/>
                  <c:y val="1.459130626626565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838282556665218"/>
                      <c:h val="0.1732387855597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2B-3645-BC4C-7FB50D59B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Traditional Drug</c:v>
                </c:pt>
                <c:pt idx="1">
                  <c:v>Specialty Drug</c:v>
                </c:pt>
                <c:pt idx="2">
                  <c:v>Orphan Drug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4961</c:v>
                </c:pt>
                <c:pt idx="1">
                  <c:v>38309</c:v>
                </c:pt>
                <c:pt idx="2">
                  <c:v>123543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B-3645-BC4C-7FB50D59B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728208080"/>
        <c:axId val="1601041007"/>
      </c:barChart>
      <c:catAx>
        <c:axId val="17282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041007"/>
        <c:crosses val="autoZero"/>
        <c:auto val="1"/>
        <c:lblAlgn val="ctr"/>
        <c:lblOffset val="100"/>
        <c:noMultiLvlLbl val="0"/>
      </c:catAx>
      <c:valAx>
        <c:axId val="1601041007"/>
        <c:scaling>
          <c:orientation val="minMax"/>
          <c:max val="125000"/>
          <c:min val="0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728208080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5496EA-8193-48D2-8025-FE9F49BDBB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5C80D-05C0-4537-9E99-1E6CEA28F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E6640-ADEA-4BBA-9C63-EEBBFF298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48D4C7-814C-424F-9AE5-2AFC08422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31C449-AE97-1A48-8272-139BD66C434C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DACCC1-4E70-AB4F-BDA4-17CE542F1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3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8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Privately owned and founded in 1990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interaction is an opportunity to delight a member, achieve savings or improve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Equipping our Service Team with Integrated Data to Better Serve Callers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Empowering our Clinicians With Data for Impactful Interactions with Prescribers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Making it easy for members to make informed, good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4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consumers appreciate easy access to helpful information, personalized for their situation, on the device they use most. And in general, 82% of text messages are read within 5 minutes while consumers only open 1 in 4 emails.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launched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WellConnect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HIPAA-secure platform allows us to provide highly personalized and actionable information including education, cost saving opportunities, adherence reminders and prior authorization updates.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message is data driven and specific for the individual member.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prefer texts and our metrics reflect that. Over 50% of all patient education messages were viewed and nearly 50% of all savings opportunities we sent resulted in the member taking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3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Takeaway: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Specialty patients are dealing with complex conditions that require special handling and support.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that providing better care allows for better engagement which ultimately results in better costs.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ACCC1-4E70-AB4F-BDA4-17CE542F16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6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2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CC1-4E70-AB4F-BDA4-17CE542F16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: Memb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E79137-D479-4D0B-8D0A-CEAB633973C7}"/>
              </a:ext>
            </a:extLst>
          </p:cNvPr>
          <p:cNvSpPr/>
          <p:nvPr userDrawn="1"/>
        </p:nvSpPr>
        <p:spPr>
          <a:xfrm>
            <a:off x="8387196" y="0"/>
            <a:ext cx="3804803" cy="6858000"/>
          </a:xfrm>
          <a:prstGeom prst="rect">
            <a:avLst/>
          </a:prstGeom>
          <a:solidFill>
            <a:srgbClr val="05E0A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6D660-DB93-0F49-B922-4055198CC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75" y="5028551"/>
            <a:ext cx="4206208" cy="63871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E5905-A6B0-419C-B7F4-E4583D9A9943}"/>
              </a:ext>
            </a:extLst>
          </p:cNvPr>
          <p:cNvCxnSpPr>
            <a:cxnSpLocks/>
          </p:cNvCxnSpPr>
          <p:nvPr/>
        </p:nvCxnSpPr>
        <p:spPr>
          <a:xfrm>
            <a:off x="853363" y="4946206"/>
            <a:ext cx="1171667" cy="0"/>
          </a:xfrm>
          <a:prstGeom prst="line">
            <a:avLst/>
          </a:prstGeom>
          <a:ln w="34925">
            <a:solidFill>
              <a:srgbClr val="05E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07F18-9E0D-0E48-8EA4-9D5ED9E1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632" y="2070951"/>
            <a:ext cx="5851952" cy="2612377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1D2A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E97D977-DDA4-5145-A5FD-FD1A0DCBDACB}"/>
              </a:ext>
            </a:extLst>
          </p:cNvPr>
          <p:cNvSpPr/>
          <p:nvPr userDrawn="1"/>
        </p:nvSpPr>
        <p:spPr>
          <a:xfrm>
            <a:off x="6728386" y="0"/>
            <a:ext cx="4433854" cy="6177134"/>
          </a:xfrm>
          <a:custGeom>
            <a:avLst/>
            <a:gdLst>
              <a:gd name="connsiteX0" fmla="*/ 2335339 w 4433854"/>
              <a:gd name="connsiteY0" fmla="*/ 940714 h 6177134"/>
              <a:gd name="connsiteX1" fmla="*/ 4433854 w 4433854"/>
              <a:gd name="connsiteY1" fmla="*/ 940714 h 6177134"/>
              <a:gd name="connsiteX2" fmla="*/ 4433854 w 4433854"/>
              <a:gd name="connsiteY2" fmla="*/ 6177134 h 6177134"/>
              <a:gd name="connsiteX3" fmla="*/ 2335339 w 4433854"/>
              <a:gd name="connsiteY3" fmla="*/ 6177134 h 6177134"/>
              <a:gd name="connsiteX4" fmla="*/ 0 w 4433854"/>
              <a:gd name="connsiteY4" fmla="*/ 0 h 6177134"/>
              <a:gd name="connsiteX5" fmla="*/ 2098515 w 4433854"/>
              <a:gd name="connsiteY5" fmla="*/ 0 h 6177134"/>
              <a:gd name="connsiteX6" fmla="*/ 2098515 w 4433854"/>
              <a:gd name="connsiteY6" fmla="*/ 5302204 h 6177134"/>
              <a:gd name="connsiteX7" fmla="*/ 0 w 4433854"/>
              <a:gd name="connsiteY7" fmla="*/ 5302204 h 61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3854" h="6177134">
                <a:moveTo>
                  <a:pt x="2335339" y="940714"/>
                </a:moveTo>
                <a:lnTo>
                  <a:pt x="4433854" y="940714"/>
                </a:lnTo>
                <a:lnTo>
                  <a:pt x="4433854" y="6177134"/>
                </a:lnTo>
                <a:lnTo>
                  <a:pt x="2335339" y="6177134"/>
                </a:lnTo>
                <a:close/>
                <a:moveTo>
                  <a:pt x="0" y="0"/>
                </a:moveTo>
                <a:lnTo>
                  <a:pt x="2098515" y="0"/>
                </a:lnTo>
                <a:lnTo>
                  <a:pt x="2098515" y="5302204"/>
                </a:lnTo>
                <a:lnTo>
                  <a:pt x="0" y="53022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7495" t="-7994" r="-52316" b="-14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C0B57EA-B82A-E040-AE28-493D450B43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2119" y="5930144"/>
            <a:ext cx="1897063" cy="7334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58AD582-6776-CA43-9012-312551C00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029" y="6073397"/>
            <a:ext cx="2101850" cy="3925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28600" indent="0">
              <a:buNone/>
              <a:defRPr sz="1200">
                <a:solidFill>
                  <a:schemeClr val="tx2"/>
                </a:solidFill>
              </a:defRPr>
            </a:lvl2pPr>
            <a:lvl3pPr marL="458787" indent="0">
              <a:buNone/>
              <a:defRPr sz="1200">
                <a:solidFill>
                  <a:schemeClr val="tx2"/>
                </a:solidFill>
              </a:defRPr>
            </a:lvl3pPr>
            <a:lvl4pPr marL="682625" indent="0">
              <a:buNone/>
              <a:defRPr sz="1200">
                <a:solidFill>
                  <a:schemeClr val="tx2"/>
                </a:solidFill>
              </a:defRPr>
            </a:lvl4pPr>
            <a:lvl5pPr marL="9144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Prepared for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8073BBA-FA3D-7F41-BBC4-E23DCC982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363" y="500366"/>
            <a:ext cx="2514261" cy="1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Color Block + Lifesty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37E68A-478D-4EA9-A3D1-8F63857E8FEF}"/>
              </a:ext>
            </a:extLst>
          </p:cNvPr>
          <p:cNvSpPr/>
          <p:nvPr userDrawn="1"/>
        </p:nvSpPr>
        <p:spPr>
          <a:xfrm>
            <a:off x="0" y="1587260"/>
            <a:ext cx="6095073" cy="4442573"/>
          </a:xfrm>
          <a:prstGeom prst="rect">
            <a:avLst/>
          </a:prstGeom>
          <a:solidFill>
            <a:srgbClr val="F9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F67EC9-E01C-E746-897F-99F5EA9EE94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06721" y="1788764"/>
            <a:ext cx="5338268" cy="400243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200" b="1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3FE79-448B-4C7A-AE09-8133CFFA4588}"/>
              </a:ext>
            </a:extLst>
          </p:cNvPr>
          <p:cNvSpPr/>
          <p:nvPr userDrawn="1"/>
        </p:nvSpPr>
        <p:spPr>
          <a:xfrm>
            <a:off x="6095074" y="1587260"/>
            <a:ext cx="6096926" cy="4443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2FCE9-42DA-4103-A024-64E8D1349790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22221-0B05-4FE1-BB50-909C565BE9EB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4122C9-CBBF-4D08-B09F-11C8DE9C4664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6FEA02B-6D7A-B74E-ACCA-2660957C055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8149" y="484700"/>
            <a:ext cx="11084250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F4CF90D-0A21-B64A-B9E1-D31A5C6C5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8EC189B-29CC-D946-BCF8-E28EDF92466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32FB8E5-ECDF-CB41-8EED-3D0C47729D3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8534F63-8E4B-034A-B137-78F853908B8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51710" y="1788764"/>
            <a:ext cx="5589278" cy="400243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233363" indent="-22383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bg1"/>
                </a:solidFill>
              </a:defRPr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3F5102-E61E-9C46-9073-1C63CC3331B0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ECE6E9-C9A5-FA4A-8614-6E4F5EC918A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29DD44-5102-FE46-A5BB-5864B10C0113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4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2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68597-3810-4473-95C3-8965AAFB9540}"/>
              </a:ext>
            </a:extLst>
          </p:cNvPr>
          <p:cNvSpPr/>
          <p:nvPr userDrawn="1"/>
        </p:nvSpPr>
        <p:spPr>
          <a:xfrm>
            <a:off x="3899140" y="1474936"/>
            <a:ext cx="8292860" cy="4674892"/>
          </a:xfrm>
          <a:prstGeom prst="rect">
            <a:avLst/>
          </a:prstGeom>
          <a:solidFill>
            <a:srgbClr val="FC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91AFD6-5570-4C8B-A2D5-7C59CF2579C9}"/>
              </a:ext>
            </a:extLst>
          </p:cNvPr>
          <p:cNvSpPr/>
          <p:nvPr userDrawn="1"/>
        </p:nvSpPr>
        <p:spPr>
          <a:xfrm>
            <a:off x="-738" y="1596507"/>
            <a:ext cx="6096738" cy="4431750"/>
          </a:xfrm>
          <a:prstGeom prst="rect">
            <a:avLst/>
          </a:prstGeom>
          <a:solidFill>
            <a:srgbClr val="00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37E4EB-8B7E-47ED-A288-76D2FA3AD8A7}"/>
              </a:ext>
            </a:extLst>
          </p:cNvPr>
          <p:cNvSpPr/>
          <p:nvPr userDrawn="1"/>
        </p:nvSpPr>
        <p:spPr>
          <a:xfrm>
            <a:off x="6096000" y="1596507"/>
            <a:ext cx="6096738" cy="4431750"/>
          </a:xfrm>
          <a:prstGeom prst="rect">
            <a:avLst/>
          </a:prstGeom>
          <a:solidFill>
            <a:srgbClr val="05E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1D885-60A1-458C-922D-9777D67B5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523" y="2050071"/>
            <a:ext cx="5218196" cy="9350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800"/>
              </a:spcBef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7CE0-EBAA-4929-98F6-3D64B7D8D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3572" y="2049463"/>
            <a:ext cx="5221224" cy="93503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800"/>
              </a:spcBef>
              <a:buFontTx/>
              <a:buNone/>
              <a:defRPr sz="3000" b="1">
                <a:solidFill>
                  <a:schemeClr val="accent2"/>
                </a:solidFill>
              </a:defRPr>
            </a:lvl1pPr>
            <a:lvl2pPr>
              <a:defRPr sz="3000" b="1">
                <a:solidFill>
                  <a:schemeClr val="bg1"/>
                </a:solidFill>
              </a:defRPr>
            </a:lvl2pPr>
            <a:lvl3pPr>
              <a:defRPr sz="3000" b="1">
                <a:solidFill>
                  <a:schemeClr val="bg1"/>
                </a:solidFill>
              </a:defRPr>
            </a:lvl3pPr>
            <a:lvl4pPr>
              <a:defRPr sz="3000" b="1">
                <a:solidFill>
                  <a:schemeClr val="bg1"/>
                </a:solidFill>
              </a:defRPr>
            </a:lvl4pPr>
            <a:lvl5pPr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E25B359-B762-D040-BC31-9A422941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3A0AB60-C758-C244-BC1E-CBF06B236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523" y="2984500"/>
            <a:ext cx="5218196" cy="25933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800"/>
              </a:spcBef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81EF2CA-DABE-A74B-92CA-110F34231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203" y="3003046"/>
            <a:ext cx="5221224" cy="25933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800"/>
              </a:spcBef>
              <a:buFontTx/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0B5FC6C-B10C-F849-8EF4-3BAF8225D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AED3DB4-3244-7F44-8789-A89B0AAA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0812F86-7D43-754C-9A95-7D9445D9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0E3D5A-C2BB-6641-8E6E-35B3CA5609CE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F2BEE7-EB36-3A40-9CC3-E27A6592DF3A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612871-4E71-7647-936B-3A925FDB7B84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3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s 1-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9B1FA-6815-43A9-AA7F-F24B5C488817}"/>
              </a:ext>
            </a:extLst>
          </p:cNvPr>
          <p:cNvSpPr/>
          <p:nvPr userDrawn="1"/>
        </p:nvSpPr>
        <p:spPr>
          <a:xfrm>
            <a:off x="2035835" y="1474935"/>
            <a:ext cx="8350370" cy="4674892"/>
          </a:xfrm>
          <a:prstGeom prst="rect">
            <a:avLst/>
          </a:prstGeom>
          <a:solidFill>
            <a:srgbClr val="FC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70F0DC-16E4-4F42-B054-1894B2BE35CD}"/>
              </a:ext>
            </a:extLst>
          </p:cNvPr>
          <p:cNvSpPr/>
          <p:nvPr userDrawn="1"/>
        </p:nvSpPr>
        <p:spPr>
          <a:xfrm>
            <a:off x="-738" y="1596269"/>
            <a:ext cx="4076538" cy="4431750"/>
          </a:xfrm>
          <a:prstGeom prst="rect">
            <a:avLst/>
          </a:prstGeom>
          <a:solidFill>
            <a:srgbClr val="00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74B3A7-6EE3-466C-A0BE-07DC5FF649DE}"/>
              </a:ext>
            </a:extLst>
          </p:cNvPr>
          <p:cNvSpPr/>
          <p:nvPr userDrawn="1"/>
        </p:nvSpPr>
        <p:spPr>
          <a:xfrm>
            <a:off x="4069629" y="1596269"/>
            <a:ext cx="4069080" cy="4431750"/>
          </a:xfrm>
          <a:prstGeom prst="rect">
            <a:avLst/>
          </a:prstGeom>
          <a:solidFill>
            <a:srgbClr val="05E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A4F50-54CF-45FE-96D2-9DED12336C83}"/>
              </a:ext>
            </a:extLst>
          </p:cNvPr>
          <p:cNvSpPr/>
          <p:nvPr userDrawn="1"/>
        </p:nvSpPr>
        <p:spPr>
          <a:xfrm>
            <a:off x="8138628" y="1596269"/>
            <a:ext cx="4053372" cy="4431750"/>
          </a:xfrm>
          <a:prstGeom prst="rect">
            <a:avLst/>
          </a:prstGeom>
          <a:solidFill>
            <a:srgbClr val="7F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AC99A9-58DE-A247-9CB7-283D4CE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AF726C-6B98-4448-9B55-41A2E9C3FDFF}"/>
              </a:ext>
            </a:extLst>
          </p:cNvPr>
          <p:cNvSpPr/>
          <p:nvPr/>
        </p:nvSpPr>
        <p:spPr>
          <a:xfrm>
            <a:off x="3015760" y="1596269"/>
            <a:ext cx="1054825" cy="2002536"/>
          </a:xfrm>
          <a:custGeom>
            <a:avLst/>
            <a:gdLst>
              <a:gd name="connsiteX0" fmla="*/ 772954 w 772953"/>
              <a:gd name="connsiteY0" fmla="*/ 1465898 h 1465897"/>
              <a:gd name="connsiteX1" fmla="*/ 344329 w 772953"/>
              <a:gd name="connsiteY1" fmla="*/ 1465898 h 1465897"/>
              <a:gd name="connsiteX2" fmla="*/ 344329 w 772953"/>
              <a:gd name="connsiteY2" fmla="*/ 619697 h 1465897"/>
              <a:gd name="connsiteX3" fmla="*/ 0 w 772953"/>
              <a:gd name="connsiteY3" fmla="*/ 619697 h 1465897"/>
              <a:gd name="connsiteX4" fmla="*/ 0 w 772953"/>
              <a:gd name="connsiteY4" fmla="*/ 313182 h 1465897"/>
              <a:gd name="connsiteX5" fmla="*/ 428625 w 772953"/>
              <a:gd name="connsiteY5" fmla="*/ 0 h 1465897"/>
              <a:gd name="connsiteX6" fmla="*/ 772859 w 772953"/>
              <a:gd name="connsiteY6" fmla="*/ 0 h 1465897"/>
              <a:gd name="connsiteX7" fmla="*/ 772859 w 772953"/>
              <a:gd name="connsiteY7" fmla="*/ 1465898 h 14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53" h="1465897">
                <a:moveTo>
                  <a:pt x="772954" y="1465898"/>
                </a:moveTo>
                <a:lnTo>
                  <a:pt x="344329" y="1465898"/>
                </a:lnTo>
                <a:lnTo>
                  <a:pt x="344329" y="619697"/>
                </a:lnTo>
                <a:lnTo>
                  <a:pt x="0" y="619697"/>
                </a:lnTo>
                <a:lnTo>
                  <a:pt x="0" y="313182"/>
                </a:lnTo>
                <a:cubicBezTo>
                  <a:pt x="262128" y="317659"/>
                  <a:pt x="415385" y="206597"/>
                  <a:pt x="428625" y="0"/>
                </a:cubicBezTo>
                <a:lnTo>
                  <a:pt x="772859" y="0"/>
                </a:lnTo>
                <a:lnTo>
                  <a:pt x="772859" y="14658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1439621-B529-304F-9F71-872DCF72D641}"/>
              </a:ext>
            </a:extLst>
          </p:cNvPr>
          <p:cNvSpPr>
            <a:spLocks noChangeAspect="1"/>
          </p:cNvSpPr>
          <p:nvPr/>
        </p:nvSpPr>
        <p:spPr>
          <a:xfrm>
            <a:off x="6525336" y="1596269"/>
            <a:ext cx="1613292" cy="2002536"/>
          </a:xfrm>
          <a:custGeom>
            <a:avLst/>
            <a:gdLst>
              <a:gd name="connsiteX0" fmla="*/ 1206056 w 1206055"/>
              <a:gd name="connsiteY0" fmla="*/ 1497044 h 1497044"/>
              <a:gd name="connsiteX1" fmla="*/ 0 w 1206055"/>
              <a:gd name="connsiteY1" fmla="*/ 1497044 h 1497044"/>
              <a:gd name="connsiteX2" fmla="*/ 433102 w 1206055"/>
              <a:gd name="connsiteY2" fmla="*/ 846296 h 1497044"/>
              <a:gd name="connsiteX3" fmla="*/ 672941 w 1206055"/>
              <a:gd name="connsiteY3" fmla="*/ 668655 h 1497044"/>
              <a:gd name="connsiteX4" fmla="*/ 752856 w 1206055"/>
              <a:gd name="connsiteY4" fmla="*/ 515398 h 1497044"/>
              <a:gd name="connsiteX5" fmla="*/ 592931 w 1206055"/>
              <a:gd name="connsiteY5" fmla="*/ 364331 h 1497044"/>
              <a:gd name="connsiteX6" fmla="*/ 390811 w 1206055"/>
              <a:gd name="connsiteY6" fmla="*/ 624173 h 1497044"/>
              <a:gd name="connsiteX7" fmla="*/ 390811 w 1206055"/>
              <a:gd name="connsiteY7" fmla="*/ 668560 h 1497044"/>
              <a:gd name="connsiteX8" fmla="*/ 11049 w 1206055"/>
              <a:gd name="connsiteY8" fmla="*/ 668560 h 1497044"/>
              <a:gd name="connsiteX9" fmla="*/ 11049 w 1206055"/>
              <a:gd name="connsiteY9" fmla="*/ 593027 h 1497044"/>
              <a:gd name="connsiteX10" fmla="*/ 615220 w 1206055"/>
              <a:gd name="connsiteY10" fmla="*/ 0 h 1497044"/>
              <a:gd name="connsiteX11" fmla="*/ 1174909 w 1206055"/>
              <a:gd name="connsiteY11" fmla="*/ 484156 h 1497044"/>
              <a:gd name="connsiteX12" fmla="*/ 1032796 w 1206055"/>
              <a:gd name="connsiteY12" fmla="*/ 821722 h 1497044"/>
              <a:gd name="connsiteX13" fmla="*/ 737426 w 1206055"/>
              <a:gd name="connsiteY13" fmla="*/ 1037177 h 1497044"/>
              <a:gd name="connsiteX14" fmla="*/ 624173 w 1206055"/>
              <a:gd name="connsiteY14" fmla="*/ 1126046 h 1497044"/>
              <a:gd name="connsiteX15" fmla="*/ 1206056 w 1206055"/>
              <a:gd name="connsiteY15" fmla="*/ 1126046 h 1497044"/>
              <a:gd name="connsiteX16" fmla="*/ 1206056 w 1206055"/>
              <a:gd name="connsiteY16" fmla="*/ 1497044 h 14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055" h="1497044">
                <a:moveTo>
                  <a:pt x="1206056" y="1497044"/>
                </a:moveTo>
                <a:lnTo>
                  <a:pt x="0" y="1497044"/>
                </a:lnTo>
                <a:cubicBezTo>
                  <a:pt x="0" y="1215009"/>
                  <a:pt x="91059" y="1077277"/>
                  <a:pt x="433102" y="846296"/>
                </a:cubicBezTo>
                <a:cubicBezTo>
                  <a:pt x="608552" y="721900"/>
                  <a:pt x="619697" y="713042"/>
                  <a:pt x="672941" y="668655"/>
                </a:cubicBezTo>
                <a:cubicBezTo>
                  <a:pt x="728472" y="619792"/>
                  <a:pt x="752856" y="573119"/>
                  <a:pt x="752856" y="515398"/>
                </a:cubicBezTo>
                <a:cubicBezTo>
                  <a:pt x="752856" y="426530"/>
                  <a:pt x="686181" y="364331"/>
                  <a:pt x="592931" y="364331"/>
                </a:cubicBezTo>
                <a:cubicBezTo>
                  <a:pt x="455200" y="364331"/>
                  <a:pt x="390811" y="448723"/>
                  <a:pt x="390811" y="624173"/>
                </a:cubicBezTo>
                <a:lnTo>
                  <a:pt x="390811" y="668560"/>
                </a:lnTo>
                <a:lnTo>
                  <a:pt x="11049" y="668560"/>
                </a:lnTo>
                <a:lnTo>
                  <a:pt x="11049" y="593027"/>
                </a:lnTo>
                <a:cubicBezTo>
                  <a:pt x="11049" y="226504"/>
                  <a:pt x="239839" y="0"/>
                  <a:pt x="615220" y="0"/>
                </a:cubicBezTo>
                <a:cubicBezTo>
                  <a:pt x="946118" y="0"/>
                  <a:pt x="1174909" y="197644"/>
                  <a:pt x="1174909" y="484156"/>
                </a:cubicBezTo>
                <a:cubicBezTo>
                  <a:pt x="1174909" y="615220"/>
                  <a:pt x="1128236" y="723995"/>
                  <a:pt x="1032796" y="821722"/>
                </a:cubicBezTo>
                <a:cubicBezTo>
                  <a:pt x="979456" y="875062"/>
                  <a:pt x="950595" y="897255"/>
                  <a:pt x="737426" y="1037177"/>
                </a:cubicBezTo>
                <a:cubicBezTo>
                  <a:pt x="686372" y="1070515"/>
                  <a:pt x="666369" y="1086041"/>
                  <a:pt x="624173" y="1126046"/>
                </a:cubicBezTo>
                <a:lnTo>
                  <a:pt x="1206056" y="1126046"/>
                </a:lnTo>
                <a:lnTo>
                  <a:pt x="1206056" y="1497044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C649604-9251-C847-895F-91015E9EA94D}"/>
              </a:ext>
            </a:extLst>
          </p:cNvPr>
          <p:cNvSpPr>
            <a:spLocks noChangeAspect="1"/>
          </p:cNvSpPr>
          <p:nvPr/>
        </p:nvSpPr>
        <p:spPr>
          <a:xfrm>
            <a:off x="10635353" y="1596269"/>
            <a:ext cx="1556647" cy="2002536"/>
          </a:xfrm>
          <a:custGeom>
            <a:avLst/>
            <a:gdLst>
              <a:gd name="connsiteX0" fmla="*/ 481887 w 1186069"/>
              <a:gd name="connsiteY0" fmla="*/ 584168 h 1525809"/>
              <a:gd name="connsiteX1" fmla="*/ 550752 w 1186069"/>
              <a:gd name="connsiteY1" fmla="*/ 586359 h 1525809"/>
              <a:gd name="connsiteX2" fmla="*/ 750682 w 1186069"/>
              <a:gd name="connsiteY2" fmla="*/ 461963 h 1525809"/>
              <a:gd name="connsiteX3" fmla="*/ 590757 w 1186069"/>
              <a:gd name="connsiteY3" fmla="*/ 326517 h 1525809"/>
              <a:gd name="connsiteX4" fmla="*/ 444167 w 1186069"/>
              <a:gd name="connsiteY4" fmla="*/ 399764 h 1525809"/>
              <a:gd name="connsiteX5" fmla="*/ 419783 w 1186069"/>
              <a:gd name="connsiteY5" fmla="*/ 521970 h 1525809"/>
              <a:gd name="connsiteX6" fmla="*/ 37736 w 1186069"/>
              <a:gd name="connsiteY6" fmla="*/ 521970 h 1525809"/>
              <a:gd name="connsiteX7" fmla="*/ 601902 w 1186069"/>
              <a:gd name="connsiteY7" fmla="*/ 0 h 1525809"/>
              <a:gd name="connsiteX8" fmla="*/ 1137207 w 1186069"/>
              <a:gd name="connsiteY8" fmla="*/ 428625 h 1525809"/>
              <a:gd name="connsiteX9" fmla="*/ 981758 w 1186069"/>
              <a:gd name="connsiteY9" fmla="*/ 692944 h 1525809"/>
              <a:gd name="connsiteX10" fmla="*/ 1186070 w 1186069"/>
              <a:gd name="connsiteY10" fmla="*/ 1030510 h 1525809"/>
              <a:gd name="connsiteX11" fmla="*/ 1021764 w 1186069"/>
              <a:gd name="connsiteY11" fmla="*/ 1385888 h 1525809"/>
              <a:gd name="connsiteX12" fmla="*/ 597520 w 1186069"/>
              <a:gd name="connsiteY12" fmla="*/ 1525810 h 1525809"/>
              <a:gd name="connsiteX13" fmla="*/ 17 w 1186069"/>
              <a:gd name="connsiteY13" fmla="*/ 928307 h 1525809"/>
              <a:gd name="connsiteX14" fmla="*/ 386446 w 1186069"/>
              <a:gd name="connsiteY14" fmla="*/ 928307 h 1525809"/>
              <a:gd name="connsiteX15" fmla="*/ 386446 w 1186069"/>
              <a:gd name="connsiteY15" fmla="*/ 950500 h 1525809"/>
              <a:gd name="connsiteX16" fmla="*/ 588566 w 1186069"/>
              <a:gd name="connsiteY16" fmla="*/ 1177100 h 1525809"/>
              <a:gd name="connsiteX17" fmla="*/ 764017 w 1186069"/>
              <a:gd name="connsiteY17" fmla="*/ 1021651 h 1525809"/>
              <a:gd name="connsiteX18" fmla="*/ 561897 w 1186069"/>
              <a:gd name="connsiteY18" fmla="*/ 859536 h 1525809"/>
              <a:gd name="connsiteX19" fmla="*/ 499698 w 1186069"/>
              <a:gd name="connsiteY19" fmla="*/ 861727 h 1525809"/>
              <a:gd name="connsiteX20" fmla="*/ 481887 w 1186069"/>
              <a:gd name="connsiteY20" fmla="*/ 863918 h 1525809"/>
              <a:gd name="connsiteX21" fmla="*/ 481887 w 1186069"/>
              <a:gd name="connsiteY21" fmla="*/ 584168 h 152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86069" h="1525809">
                <a:moveTo>
                  <a:pt x="481887" y="584168"/>
                </a:moveTo>
                <a:cubicBezTo>
                  <a:pt x="519606" y="586359"/>
                  <a:pt x="532940" y="586359"/>
                  <a:pt x="550752" y="586359"/>
                </a:cubicBezTo>
                <a:cubicBezTo>
                  <a:pt x="690674" y="586359"/>
                  <a:pt x="750682" y="548640"/>
                  <a:pt x="750682" y="461963"/>
                </a:cubicBezTo>
                <a:cubicBezTo>
                  <a:pt x="750682" y="382048"/>
                  <a:pt x="686293" y="326517"/>
                  <a:pt x="590757" y="326517"/>
                </a:cubicBezTo>
                <a:cubicBezTo>
                  <a:pt x="524082" y="326517"/>
                  <a:pt x="470838" y="353187"/>
                  <a:pt x="444167" y="399764"/>
                </a:cubicBezTo>
                <a:cubicBezTo>
                  <a:pt x="428642" y="426434"/>
                  <a:pt x="424165" y="450818"/>
                  <a:pt x="419783" y="521970"/>
                </a:cubicBezTo>
                <a:lnTo>
                  <a:pt x="37736" y="521970"/>
                </a:lnTo>
                <a:cubicBezTo>
                  <a:pt x="48880" y="179927"/>
                  <a:pt x="244333" y="0"/>
                  <a:pt x="601902" y="0"/>
                </a:cubicBezTo>
                <a:cubicBezTo>
                  <a:pt x="919560" y="0"/>
                  <a:pt x="1137207" y="173260"/>
                  <a:pt x="1137207" y="428625"/>
                </a:cubicBezTo>
                <a:cubicBezTo>
                  <a:pt x="1137207" y="541877"/>
                  <a:pt x="1090534" y="619601"/>
                  <a:pt x="981758" y="692944"/>
                </a:cubicBezTo>
                <a:cubicBezTo>
                  <a:pt x="1123872" y="772954"/>
                  <a:pt x="1186070" y="872871"/>
                  <a:pt x="1186070" y="1030510"/>
                </a:cubicBezTo>
                <a:cubicBezTo>
                  <a:pt x="1186070" y="1168241"/>
                  <a:pt x="1128348" y="1294829"/>
                  <a:pt x="1021764" y="1385888"/>
                </a:cubicBezTo>
                <a:cubicBezTo>
                  <a:pt x="912893" y="1481423"/>
                  <a:pt x="775257" y="1525810"/>
                  <a:pt x="597520" y="1525810"/>
                </a:cubicBezTo>
                <a:cubicBezTo>
                  <a:pt x="208805" y="1525810"/>
                  <a:pt x="-2174" y="1314831"/>
                  <a:pt x="17" y="928307"/>
                </a:cubicBezTo>
                <a:lnTo>
                  <a:pt x="386446" y="928307"/>
                </a:lnTo>
                <a:lnTo>
                  <a:pt x="386446" y="950500"/>
                </a:lnTo>
                <a:cubicBezTo>
                  <a:pt x="386446" y="1092613"/>
                  <a:pt x="461979" y="1177100"/>
                  <a:pt x="588566" y="1177100"/>
                </a:cubicBezTo>
                <a:cubicBezTo>
                  <a:pt x="695151" y="1177100"/>
                  <a:pt x="764017" y="1114901"/>
                  <a:pt x="764017" y="1021651"/>
                </a:cubicBezTo>
                <a:cubicBezTo>
                  <a:pt x="764017" y="921734"/>
                  <a:pt x="686293" y="859536"/>
                  <a:pt x="561897" y="859536"/>
                </a:cubicBezTo>
                <a:lnTo>
                  <a:pt x="499698" y="861727"/>
                </a:lnTo>
                <a:lnTo>
                  <a:pt x="481887" y="863918"/>
                </a:lnTo>
                <a:lnTo>
                  <a:pt x="481887" y="584168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12057-9CA3-4B97-A6B0-EB02FC981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835" y="2016457"/>
            <a:ext cx="2834640" cy="1116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191893-3B34-4AC6-95AA-2841EBA0F1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1589" y="2016457"/>
            <a:ext cx="2834640" cy="1116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Tx/>
              <a:buNone/>
              <a:defRPr sz="3200" b="1">
                <a:solidFill>
                  <a:schemeClr val="accent2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D5116B8-A928-41B9-9E0E-E38C27F31F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70474" y="2016457"/>
            <a:ext cx="2834640" cy="1116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E587A29-587B-A84D-8375-7F4B4547D7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8148" y="3308255"/>
            <a:ext cx="3294875" cy="2563627"/>
          </a:xfrm>
        </p:spPr>
        <p:txBody>
          <a:bodyPr/>
          <a:lstStyle>
            <a:lvl1pPr marL="231775" indent="-2286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1pPr>
            <a:lvl2pPr marL="460375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 b="0">
                <a:solidFill>
                  <a:schemeClr val="bg1"/>
                </a:solidFill>
              </a:defRPr>
            </a:lvl2pPr>
            <a:lvl3pPr marL="635000" indent="-17462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>
                <a:solidFill>
                  <a:schemeClr val="bg1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4CF4050-2174-2544-9BE5-F625D5FDE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D0F4A3-FA0A-7340-AACD-8014AC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CB2A0BD-5602-F142-BCE1-90DD4B18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D57AD15-6962-A64F-9787-5BA6BD1D90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1589" y="3308255"/>
            <a:ext cx="3444262" cy="2563627"/>
          </a:xfrm>
        </p:spPr>
        <p:txBody>
          <a:bodyPr/>
          <a:lstStyle>
            <a:lvl1pPr marL="231775" indent="-2286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 b="0">
                <a:solidFill>
                  <a:schemeClr val="accent2"/>
                </a:solidFill>
              </a:defRPr>
            </a:lvl1pPr>
            <a:lvl2pPr marL="460375" indent="-231775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 b="0">
                <a:solidFill>
                  <a:schemeClr val="accent2"/>
                </a:solidFill>
              </a:defRPr>
            </a:lvl2pPr>
            <a:lvl3pPr marL="635000" indent="-174625">
              <a:lnSpc>
                <a:spcPct val="10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b="0">
                <a:solidFill>
                  <a:schemeClr val="accent2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79F5D66-6DCF-F744-B8F8-19FF391A79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6943" y="3308255"/>
            <a:ext cx="3444262" cy="2563627"/>
          </a:xfrm>
        </p:spPr>
        <p:txBody>
          <a:bodyPr/>
          <a:lstStyle>
            <a:lvl1pPr marL="231775" indent="-2286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 b="0">
                <a:solidFill>
                  <a:schemeClr val="accent2"/>
                </a:solidFill>
              </a:defRPr>
            </a:lvl1pPr>
            <a:lvl2pPr marL="460375" indent="-231775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 b="0">
                <a:solidFill>
                  <a:schemeClr val="accent2"/>
                </a:solidFill>
              </a:defRPr>
            </a:lvl2pPr>
            <a:lvl3pPr marL="635000" indent="-174625">
              <a:lnSpc>
                <a:spcPct val="10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 b="0">
                <a:solidFill>
                  <a:schemeClr val="accent2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0B75FB-0B50-5147-801F-3C1AF2524701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95E1AC-55B3-484A-987E-57A9AAF3D712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528017A-0E83-394A-AFD8-84F52D6E3DE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0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4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9B1FA-6815-43A9-AA7F-F24B5C488817}"/>
              </a:ext>
            </a:extLst>
          </p:cNvPr>
          <p:cNvSpPr/>
          <p:nvPr userDrawn="1"/>
        </p:nvSpPr>
        <p:spPr>
          <a:xfrm>
            <a:off x="2035835" y="1474935"/>
            <a:ext cx="8350370" cy="4674892"/>
          </a:xfrm>
          <a:prstGeom prst="rect">
            <a:avLst/>
          </a:prstGeom>
          <a:solidFill>
            <a:srgbClr val="FC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70F0DC-16E4-4F42-B054-1894B2BE35CD}"/>
              </a:ext>
            </a:extLst>
          </p:cNvPr>
          <p:cNvSpPr/>
          <p:nvPr userDrawn="1"/>
        </p:nvSpPr>
        <p:spPr>
          <a:xfrm>
            <a:off x="-738" y="1596269"/>
            <a:ext cx="4076538" cy="4431750"/>
          </a:xfrm>
          <a:prstGeom prst="rect">
            <a:avLst/>
          </a:prstGeom>
          <a:solidFill>
            <a:srgbClr val="00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74B3A7-6EE3-466C-A0BE-07DC5FF649DE}"/>
              </a:ext>
            </a:extLst>
          </p:cNvPr>
          <p:cNvSpPr/>
          <p:nvPr userDrawn="1"/>
        </p:nvSpPr>
        <p:spPr>
          <a:xfrm>
            <a:off x="4069629" y="1596269"/>
            <a:ext cx="4069080" cy="4431750"/>
          </a:xfrm>
          <a:prstGeom prst="rect">
            <a:avLst/>
          </a:prstGeom>
          <a:solidFill>
            <a:srgbClr val="05E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A4F50-54CF-45FE-96D2-9DED12336C83}"/>
              </a:ext>
            </a:extLst>
          </p:cNvPr>
          <p:cNvSpPr/>
          <p:nvPr userDrawn="1"/>
        </p:nvSpPr>
        <p:spPr>
          <a:xfrm>
            <a:off x="8138628" y="1596269"/>
            <a:ext cx="4053372" cy="4431750"/>
          </a:xfrm>
          <a:prstGeom prst="rect">
            <a:avLst/>
          </a:prstGeom>
          <a:solidFill>
            <a:srgbClr val="7F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AC99A9-58DE-A247-9CB7-283D4CE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4CF4050-2174-2544-9BE5-F625D5FDE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D0F4A3-FA0A-7340-AACD-8014AC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CB2A0BD-5602-F142-BCE1-90DD4B18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A2755-3300-764F-A46F-2CBB80E2F8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8149" y="1788764"/>
            <a:ext cx="3282532" cy="4002436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sz="2200" b="1">
                <a:solidFill>
                  <a:schemeClr val="bg1"/>
                </a:solidFill>
              </a:defRPr>
            </a:lvl1pPr>
            <a:lvl2pPr marL="230188" indent="-228600">
              <a:spcBef>
                <a:spcPts val="1000"/>
              </a:spcBef>
              <a:buSzPct val="100000"/>
              <a:tabLst/>
              <a:defRPr sz="2000">
                <a:solidFill>
                  <a:schemeClr val="bg1"/>
                </a:solidFill>
              </a:defRPr>
            </a:lvl2pPr>
            <a:lvl3pPr marL="460375" indent="-230188">
              <a:buSzPct val="100000"/>
              <a:buFont typeface="System Font Regular"/>
              <a:buChar char="–"/>
              <a:tabLst/>
              <a:defRPr sz="1600">
                <a:solidFill>
                  <a:schemeClr val="bg1"/>
                </a:solidFill>
              </a:defRPr>
            </a:lvl3pPr>
            <a:lvl4pPr marL="630238" indent="-169863"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62B7FCE-D7AB-634B-AFD6-21124A9E96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29403" y="1788764"/>
            <a:ext cx="3551908" cy="4002436"/>
          </a:xfrm>
        </p:spPr>
        <p:txBody>
          <a:bodyPr/>
          <a:lstStyle>
            <a:lvl1pPr marL="0" indent="0">
              <a:spcBef>
                <a:spcPts val="1600"/>
              </a:spcBef>
              <a:buClr>
                <a:schemeClr val="accent2"/>
              </a:buClr>
              <a:buNone/>
              <a:tabLst/>
              <a:defRPr sz="2200" b="1">
                <a:solidFill>
                  <a:schemeClr val="accent2"/>
                </a:solidFill>
              </a:defRPr>
            </a:lvl1pPr>
            <a:lvl2pPr marL="230188" indent="-228600">
              <a:spcBef>
                <a:spcPts val="1000"/>
              </a:spcBef>
              <a:buClr>
                <a:schemeClr val="accent2"/>
              </a:buClr>
              <a:buSzPct val="100000"/>
              <a:tabLst/>
              <a:defRPr sz="20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CF81DB9-1C7A-8D4F-A65B-02CDD9BB0E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1983" y="1788764"/>
            <a:ext cx="3551908" cy="4002436"/>
          </a:xfrm>
        </p:spPr>
        <p:txBody>
          <a:bodyPr/>
          <a:lstStyle>
            <a:lvl1pPr marL="0" indent="0">
              <a:spcBef>
                <a:spcPts val="1600"/>
              </a:spcBef>
              <a:buClr>
                <a:schemeClr val="accent2"/>
              </a:buClr>
              <a:buNone/>
              <a:tabLst/>
              <a:defRPr sz="2200" b="1">
                <a:solidFill>
                  <a:schemeClr val="accent2"/>
                </a:solidFill>
              </a:defRPr>
            </a:lvl1pPr>
            <a:lvl2pPr marL="230188" indent="-228600">
              <a:spcBef>
                <a:spcPts val="1000"/>
              </a:spcBef>
              <a:buClr>
                <a:schemeClr val="accent2"/>
              </a:buClr>
              <a:buSzPct val="100000"/>
              <a:tabLst/>
              <a:defRPr sz="20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43999-F578-EB40-A67E-D7286B74C26A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7ACA9-FB09-874F-B6EB-D9AC49A2B465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161BE8-FE49-824D-9AFF-EE103C33BA91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4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9B1FA-6815-43A9-AA7F-F24B5C488817}"/>
              </a:ext>
            </a:extLst>
          </p:cNvPr>
          <p:cNvSpPr/>
          <p:nvPr userDrawn="1"/>
        </p:nvSpPr>
        <p:spPr>
          <a:xfrm>
            <a:off x="2035835" y="1474935"/>
            <a:ext cx="8350370" cy="4674892"/>
          </a:xfrm>
          <a:prstGeom prst="rect">
            <a:avLst/>
          </a:prstGeom>
          <a:solidFill>
            <a:srgbClr val="FC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381F3B-2165-9542-A168-BBCF9D6C110D}"/>
              </a:ext>
            </a:extLst>
          </p:cNvPr>
          <p:cNvGrpSpPr/>
          <p:nvPr userDrawn="1"/>
        </p:nvGrpSpPr>
        <p:grpSpPr>
          <a:xfrm>
            <a:off x="-738" y="1596269"/>
            <a:ext cx="12192738" cy="4431750"/>
            <a:chOff x="-738" y="1596269"/>
            <a:chExt cx="16246110" cy="44317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0F0DC-16E4-4F42-B054-1894B2BE35CD}"/>
                </a:ext>
              </a:extLst>
            </p:cNvPr>
            <p:cNvSpPr/>
            <p:nvPr userDrawn="1"/>
          </p:nvSpPr>
          <p:spPr>
            <a:xfrm>
              <a:off x="-738" y="1596269"/>
              <a:ext cx="4076538" cy="4431750"/>
            </a:xfrm>
            <a:prstGeom prst="rect">
              <a:avLst/>
            </a:prstGeom>
            <a:solidFill>
              <a:srgbClr val="003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74B3A7-6EE3-466C-A0BE-07DC5FF649DE}"/>
                </a:ext>
              </a:extLst>
            </p:cNvPr>
            <p:cNvSpPr/>
            <p:nvPr userDrawn="1"/>
          </p:nvSpPr>
          <p:spPr>
            <a:xfrm>
              <a:off x="4069629" y="1596269"/>
              <a:ext cx="4069080" cy="4431750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8A4F50-54CF-45FE-96D2-9DED12336C83}"/>
                </a:ext>
              </a:extLst>
            </p:cNvPr>
            <p:cNvSpPr/>
            <p:nvPr userDrawn="1"/>
          </p:nvSpPr>
          <p:spPr>
            <a:xfrm>
              <a:off x="8138628" y="1596269"/>
              <a:ext cx="4053372" cy="4431750"/>
            </a:xfrm>
            <a:prstGeom prst="rect">
              <a:avLst/>
            </a:prstGeom>
            <a:solidFill>
              <a:srgbClr val="7FB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212A47-83D4-8A47-AFA5-D233C60749FE}"/>
                </a:ext>
              </a:extLst>
            </p:cNvPr>
            <p:cNvSpPr/>
            <p:nvPr userDrawn="1"/>
          </p:nvSpPr>
          <p:spPr>
            <a:xfrm>
              <a:off x="12192000" y="1596269"/>
              <a:ext cx="4053372" cy="443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C7AC99A9-58DE-A247-9CB7-283D4CE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4CF4050-2174-2544-9BE5-F625D5FDE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D0F4A3-FA0A-7340-AACD-8014AC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CB2A0BD-5602-F142-BCE1-90DD4B18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A2755-3300-764F-A46F-2CBB80E2F8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6852" y="1788764"/>
            <a:ext cx="2610819" cy="4002436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sz="2200" b="1">
                <a:solidFill>
                  <a:schemeClr val="bg1"/>
                </a:solidFill>
              </a:defRPr>
            </a:lvl1pPr>
            <a:lvl2pPr marL="230188" indent="-228600">
              <a:spcBef>
                <a:spcPts val="1000"/>
              </a:spcBef>
              <a:buSzPct val="100000"/>
              <a:tabLst/>
              <a:defRPr sz="2000">
                <a:solidFill>
                  <a:schemeClr val="bg1"/>
                </a:solidFill>
              </a:defRPr>
            </a:lvl2pPr>
            <a:lvl3pPr marL="460375" indent="-230188">
              <a:buSzPct val="100000"/>
              <a:buFont typeface="System Font Regular"/>
              <a:buChar char="–"/>
              <a:tabLst/>
              <a:defRPr sz="1600">
                <a:solidFill>
                  <a:schemeClr val="bg1"/>
                </a:solidFill>
              </a:defRPr>
            </a:lvl3pPr>
            <a:lvl4pPr marL="630238" indent="-169863"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62B7FCE-D7AB-634B-AFD6-21124A9E96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35122" y="1788764"/>
            <a:ext cx="2691709" cy="4002436"/>
          </a:xfrm>
        </p:spPr>
        <p:txBody>
          <a:bodyPr/>
          <a:lstStyle>
            <a:lvl1pPr marL="0" indent="0">
              <a:spcBef>
                <a:spcPts val="1600"/>
              </a:spcBef>
              <a:buClr>
                <a:schemeClr val="accent2"/>
              </a:buClr>
              <a:buNone/>
              <a:tabLst/>
              <a:defRPr sz="2200" b="1">
                <a:solidFill>
                  <a:schemeClr val="accent2"/>
                </a:solidFill>
              </a:defRPr>
            </a:lvl1pPr>
            <a:lvl2pPr marL="230188" indent="-228600">
              <a:spcBef>
                <a:spcPts val="1000"/>
              </a:spcBef>
              <a:buClr>
                <a:schemeClr val="accent2"/>
              </a:buClr>
              <a:buSzPct val="100000"/>
              <a:tabLst/>
              <a:defRPr sz="20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4DA1684-9618-EC40-9773-6B8D986B7F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77124" y="1788764"/>
            <a:ext cx="2691709" cy="4002436"/>
          </a:xfrm>
        </p:spPr>
        <p:txBody>
          <a:bodyPr/>
          <a:lstStyle>
            <a:lvl1pPr marL="0" indent="0">
              <a:spcBef>
                <a:spcPts val="1600"/>
              </a:spcBef>
              <a:buClr>
                <a:schemeClr val="accent2"/>
              </a:buClr>
              <a:buNone/>
              <a:tabLst/>
              <a:defRPr sz="2200" b="1">
                <a:solidFill>
                  <a:schemeClr val="accent2"/>
                </a:solidFill>
              </a:defRPr>
            </a:lvl1pPr>
            <a:lvl2pPr marL="230188" indent="-228600">
              <a:spcBef>
                <a:spcPts val="1000"/>
              </a:spcBef>
              <a:buClr>
                <a:schemeClr val="accent2"/>
              </a:buClr>
              <a:buSzPct val="100000"/>
              <a:tabLst/>
              <a:defRPr sz="20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F48FDF7-A97A-C446-A88A-DE97C2F854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19126" y="1788764"/>
            <a:ext cx="2691709" cy="4002436"/>
          </a:xfrm>
        </p:spPr>
        <p:txBody>
          <a:bodyPr/>
          <a:lstStyle>
            <a:lvl1pPr marL="0" indent="0">
              <a:spcBef>
                <a:spcPts val="1600"/>
              </a:spcBef>
              <a:buClr>
                <a:schemeClr val="accent1"/>
              </a:buClr>
              <a:buNone/>
              <a:tabLst/>
              <a:defRPr sz="2200" b="1">
                <a:solidFill>
                  <a:schemeClr val="bg1"/>
                </a:solidFill>
              </a:defRPr>
            </a:lvl1pPr>
            <a:lvl2pPr marL="230188" indent="-228600">
              <a:spcBef>
                <a:spcPts val="1000"/>
              </a:spcBef>
              <a:buClr>
                <a:schemeClr val="accent1"/>
              </a:buClr>
              <a:buSzPct val="100000"/>
              <a:tabLst/>
              <a:defRPr sz="2000">
                <a:solidFill>
                  <a:schemeClr val="bg1"/>
                </a:solidFill>
              </a:defRPr>
            </a:lvl2pPr>
            <a:lvl3pPr marL="460375" indent="-230188"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>
                <a:solidFill>
                  <a:schemeClr val="bg1"/>
                </a:solidFill>
              </a:defRPr>
            </a:lvl3pPr>
            <a:lvl4pPr marL="630238" indent="-169863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094674-C113-864E-819A-C263934A7D94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AC049F-31A8-AF49-8243-A7C19D0F6F15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7C6CD5-093A-F148-85B6-51251A5941BA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4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98F086-9526-F545-9B13-EC25FB77EA7B}"/>
              </a:ext>
            </a:extLst>
          </p:cNvPr>
          <p:cNvGrpSpPr/>
          <p:nvPr userDrawn="1"/>
        </p:nvGrpSpPr>
        <p:grpSpPr>
          <a:xfrm>
            <a:off x="156358" y="1562854"/>
            <a:ext cx="11868912" cy="4535786"/>
            <a:chOff x="156358" y="1562854"/>
            <a:chExt cx="11868912" cy="44234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282ED6-BF6B-1F4D-91EC-F9D2E2A9DF91}"/>
                </a:ext>
              </a:extLst>
            </p:cNvPr>
            <p:cNvGrpSpPr/>
            <p:nvPr userDrawn="1"/>
          </p:nvGrpSpPr>
          <p:grpSpPr>
            <a:xfrm>
              <a:off x="156358" y="1562854"/>
              <a:ext cx="11868912" cy="2196346"/>
              <a:chOff x="156358" y="1562854"/>
              <a:chExt cx="12413209" cy="219634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B4BBF30-4206-5B46-BE0D-BB1ACFAC4B43}"/>
                  </a:ext>
                </a:extLst>
              </p:cNvPr>
              <p:cNvSpPr/>
              <p:nvPr userDrawn="1"/>
            </p:nvSpPr>
            <p:spPr>
              <a:xfrm>
                <a:off x="156358" y="1562854"/>
                <a:ext cx="3078764" cy="219634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0B277B-81C0-D04D-BD33-2B0205DEAEF6}"/>
                  </a:ext>
                </a:extLst>
              </p:cNvPr>
              <p:cNvSpPr/>
              <p:nvPr userDrawn="1"/>
            </p:nvSpPr>
            <p:spPr>
              <a:xfrm>
                <a:off x="3267840" y="1562854"/>
                <a:ext cx="3078764" cy="21963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9D86AD-D9A6-C347-B804-2D2185584FD3}"/>
                  </a:ext>
                </a:extLst>
              </p:cNvPr>
              <p:cNvSpPr/>
              <p:nvPr userDrawn="1"/>
            </p:nvSpPr>
            <p:spPr>
              <a:xfrm>
                <a:off x="6379322" y="1562854"/>
                <a:ext cx="3078764" cy="2196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EF270A-05C4-064C-9120-1DD8E92B7F34}"/>
                  </a:ext>
                </a:extLst>
              </p:cNvPr>
              <p:cNvSpPr/>
              <p:nvPr userDrawn="1"/>
            </p:nvSpPr>
            <p:spPr>
              <a:xfrm>
                <a:off x="9490803" y="1562854"/>
                <a:ext cx="3078764" cy="219634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45635C-563B-B048-9935-5AC4470E0EA9}"/>
                </a:ext>
              </a:extLst>
            </p:cNvPr>
            <p:cNvGrpSpPr/>
            <p:nvPr userDrawn="1"/>
          </p:nvGrpSpPr>
          <p:grpSpPr>
            <a:xfrm>
              <a:off x="156358" y="3789982"/>
              <a:ext cx="11868912" cy="2196346"/>
              <a:chOff x="156358" y="1562854"/>
              <a:chExt cx="12413209" cy="219634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32FB057-5EC7-B843-8F75-CB59940794BE}"/>
                  </a:ext>
                </a:extLst>
              </p:cNvPr>
              <p:cNvSpPr/>
              <p:nvPr userDrawn="1"/>
            </p:nvSpPr>
            <p:spPr>
              <a:xfrm>
                <a:off x="156358" y="1562854"/>
                <a:ext cx="3078764" cy="2196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44D257C-1247-D242-8AF6-E1E58DF35545}"/>
                  </a:ext>
                </a:extLst>
              </p:cNvPr>
              <p:cNvSpPr/>
              <p:nvPr userDrawn="1"/>
            </p:nvSpPr>
            <p:spPr>
              <a:xfrm>
                <a:off x="3267840" y="1562854"/>
                <a:ext cx="3078764" cy="219634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29B4125-DC71-6B41-96E4-CCB210BD9DFF}"/>
                  </a:ext>
                </a:extLst>
              </p:cNvPr>
              <p:cNvSpPr/>
              <p:nvPr userDrawn="1"/>
            </p:nvSpPr>
            <p:spPr>
              <a:xfrm>
                <a:off x="6379322" y="1562854"/>
                <a:ext cx="3078764" cy="219634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66A1674-2745-AC40-8CE4-C1D75E121E85}"/>
                  </a:ext>
                </a:extLst>
              </p:cNvPr>
              <p:cNvSpPr/>
              <p:nvPr userDrawn="1"/>
            </p:nvSpPr>
            <p:spPr>
              <a:xfrm>
                <a:off x="9490803" y="1562854"/>
                <a:ext cx="3078764" cy="219634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C7AC99A9-58DE-A247-9CB7-283D4CE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4CF4050-2174-2544-9BE5-F625D5FDE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D0F4A3-FA0A-7340-AACD-8014AC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CB2A0BD-5602-F142-BCE1-90DD4B18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62B7FCE-D7AB-634B-AFD6-21124A9E96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0454" y="1563422"/>
            <a:ext cx="2625946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E49FEDD-0ECB-6347-BF68-5859894BCE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85675" y="1563422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D9E6647F-1F70-0747-8183-DFD4B6BE8D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0724" y="1563422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F6338EA0-0CBF-DC45-82E1-2588AA01AA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5772" y="1563422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E0A92C40-66F5-7742-9F4A-01440C156C3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0454" y="3847097"/>
            <a:ext cx="2625946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D3C7C6C4-06BD-4040-BA15-AFCEBBDFDCB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85675" y="3847097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25BCCB08-FBF3-B34B-A827-FA94CB6555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0724" y="3847097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7A84CBD4-1317-D84C-8965-BC599A2625D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35772" y="3847097"/>
            <a:ext cx="2635230" cy="2251543"/>
          </a:xfrm>
        </p:spPr>
        <p:txBody>
          <a:bodyPr anchor="ctr"/>
          <a:lstStyle>
            <a:lvl1pPr marL="0" indent="0" algn="ctr">
              <a:spcBef>
                <a:spcPts val="1600"/>
              </a:spcBef>
              <a:buClr>
                <a:schemeClr val="accent2"/>
              </a:buClr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0" indent="0" algn="ctr">
              <a:spcBef>
                <a:spcPts val="500"/>
              </a:spcBef>
              <a:buClr>
                <a:schemeClr val="accent2"/>
              </a:buClr>
              <a:buSzPct val="100000"/>
              <a:buNone/>
              <a:tabLst/>
              <a:defRPr sz="1600">
                <a:solidFill>
                  <a:schemeClr val="accent2"/>
                </a:solidFill>
              </a:defRPr>
            </a:lvl2pPr>
            <a:lvl3pPr marL="460375" indent="-230188">
              <a:buClr>
                <a:schemeClr val="accent2"/>
              </a:buClr>
              <a:buSzPct val="100000"/>
              <a:buFont typeface="System Font Regular"/>
              <a:buNone/>
              <a:tabLst/>
              <a:defRPr sz="1800">
                <a:solidFill>
                  <a:schemeClr val="accent2"/>
                </a:solidFill>
              </a:defRPr>
            </a:lvl3pPr>
            <a:lvl4pPr marL="630238" indent="-169863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2B2B76-5240-6543-93FC-3834D3A84947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ADFFEED-CE3F-3B42-8315-A91A71335C74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88628E-6BFB-164A-90B9-4BE912BEB739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8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44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CDC9E-E5A0-44D7-8E76-972679BF0C31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AD90D9-5E10-4E0E-ACD7-425E6FB5A59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1D7B01-B742-46BC-9FCC-86AACE811CC5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3B21D-F890-42B8-91E0-B98F888162DA}"/>
              </a:ext>
            </a:extLst>
          </p:cNvPr>
          <p:cNvSpPr/>
          <p:nvPr userDrawn="1"/>
        </p:nvSpPr>
        <p:spPr>
          <a:xfrm>
            <a:off x="6238240" y="1587260"/>
            <a:ext cx="5953760" cy="4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E33BD1-B62E-491C-A12A-B8C8ADB9B9A6}"/>
              </a:ext>
            </a:extLst>
          </p:cNvPr>
          <p:cNvSpPr/>
          <p:nvPr userDrawn="1"/>
        </p:nvSpPr>
        <p:spPr>
          <a:xfrm>
            <a:off x="6593732" y="2971255"/>
            <a:ext cx="2474567" cy="219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C7283F-4FCD-4008-AE06-45BE14ECA9BA}"/>
              </a:ext>
            </a:extLst>
          </p:cNvPr>
          <p:cNvSpPr/>
          <p:nvPr userDrawn="1"/>
        </p:nvSpPr>
        <p:spPr>
          <a:xfrm>
            <a:off x="9411214" y="2971255"/>
            <a:ext cx="2474567" cy="2195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E1415-1D57-4842-823B-48853D9F2A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5" y="2030490"/>
            <a:ext cx="5953125" cy="4937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0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006B0F-1DE3-4865-8064-6DF6960969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3255" y="3176742"/>
            <a:ext cx="2255521" cy="96012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0" b="1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 sz="8000" b="1">
                <a:solidFill>
                  <a:schemeClr val="accent2"/>
                </a:solidFill>
              </a:defRPr>
            </a:lvl2pPr>
            <a:lvl3pPr marL="914400" indent="0">
              <a:buFontTx/>
              <a:buNone/>
              <a:defRPr sz="80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2EDD26B-30C9-4CAA-A03A-54BB03499C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817" y="3176742"/>
            <a:ext cx="2245360" cy="96012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D654D1-BF74-439F-A7CA-C1413DFB6B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254" y="4292600"/>
            <a:ext cx="2255521" cy="569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64FD7DC-6018-44F8-8B73-E13096CC89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817" y="4292600"/>
            <a:ext cx="2245360" cy="569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8A7F0-058C-EC40-B6CB-149DF243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B0A20F1-1114-2D47-B285-C564EB64D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6F6208A-0428-6742-8BC3-B97C919A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3178871-4517-E34F-A1C2-6E1A497A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68E58BB-1D58-864C-9F3C-EB4555CC80D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6720" y="1601212"/>
            <a:ext cx="5436159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EECA7-9EFB-7841-B6DD-AA11BC58DFF0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C7FEC8-FC8D-5041-99DF-4DAB6FB7DF5B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3E3C5C-C61C-9B4D-B450-9F60BC4CF302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3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FC0ED23-F26F-144A-B0D4-2438CFAF0B8A}"/>
              </a:ext>
            </a:extLst>
          </p:cNvPr>
          <p:cNvSpPr/>
          <p:nvPr userDrawn="1"/>
        </p:nvSpPr>
        <p:spPr>
          <a:xfrm>
            <a:off x="-1911" y="1596269"/>
            <a:ext cx="4023360" cy="4431750"/>
          </a:xfrm>
          <a:prstGeom prst="rect">
            <a:avLst/>
          </a:prstGeom>
          <a:solidFill>
            <a:srgbClr val="F9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149CA1-F223-004C-BD99-FC69C42F1222}"/>
              </a:ext>
            </a:extLst>
          </p:cNvPr>
          <p:cNvSpPr/>
          <p:nvPr userDrawn="1"/>
        </p:nvSpPr>
        <p:spPr>
          <a:xfrm>
            <a:off x="4084320" y="1596269"/>
            <a:ext cx="4023360" cy="4434840"/>
          </a:xfrm>
          <a:prstGeom prst="rect">
            <a:avLst/>
          </a:prstGeom>
          <a:solidFill>
            <a:srgbClr val="F9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A57C0-EC4D-D642-B918-A09A07257E9A}"/>
              </a:ext>
            </a:extLst>
          </p:cNvPr>
          <p:cNvSpPr/>
          <p:nvPr userDrawn="1"/>
        </p:nvSpPr>
        <p:spPr>
          <a:xfrm>
            <a:off x="8170553" y="1596269"/>
            <a:ext cx="4023360" cy="4431750"/>
          </a:xfrm>
          <a:prstGeom prst="rect">
            <a:avLst/>
          </a:prstGeom>
          <a:solidFill>
            <a:srgbClr val="F9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64A46-7219-A447-88E0-522F87F4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485" y="1808888"/>
            <a:ext cx="1961617" cy="82391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3DF23DF-76A9-437B-85B3-8129FD053C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159" y="1808888"/>
            <a:ext cx="2009059" cy="82391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Clr>
                <a:schemeClr val="tx1"/>
              </a:buClr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E5F5A28-A194-4121-A549-AB517D642F1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057093" y="1808888"/>
            <a:ext cx="1943602" cy="82391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Clr>
                <a:schemeClr val="tx1"/>
              </a:buClr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2411312-3E12-684A-B2C0-AE7C7E99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F37452-7240-41E2-8EA9-4E768FD98F4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60579" y="1436688"/>
            <a:ext cx="1554480" cy="1631856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an image/icon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9441081-ECEF-E14E-90A6-9F919991CE8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47404" y="1436688"/>
            <a:ext cx="1554480" cy="1631856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an image/icon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3CEB8014-7C6F-0440-A102-FF8F971BA6E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33338" y="1436688"/>
            <a:ext cx="1554480" cy="1631856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an image/icon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1CDAEE-472B-9246-93C9-F86A33923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7355FF2-D285-F140-A2E7-CA5B2CFAB9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0579" y="3277274"/>
            <a:ext cx="3507857" cy="2558749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</a:defRPr>
            </a:lvl1pPr>
            <a:lvl2pPr marL="407988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400" b="0">
                <a:solidFill>
                  <a:srgbClr val="000000"/>
                </a:solidFill>
              </a:defRPr>
            </a:lvl2pPr>
            <a:lvl3pPr marL="576263" indent="-16827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90FF730-407C-CF44-86B2-0B9DF9C4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FE1BB76E-6AEC-7246-88E1-3BA1FA28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0FDD26AB-B091-2A4C-B2DF-6F82D98719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42071" y="3277274"/>
            <a:ext cx="3507857" cy="2558749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</a:defRPr>
            </a:lvl1pPr>
            <a:lvl2pPr marL="407988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400" b="0">
                <a:solidFill>
                  <a:srgbClr val="000000"/>
                </a:solidFill>
              </a:defRPr>
            </a:lvl2pPr>
            <a:lvl3pPr marL="576263" indent="-16827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1D421C8-A7BB-F74F-8805-7608A9DCE5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8304" y="3277274"/>
            <a:ext cx="3507857" cy="2558749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</a:defRPr>
            </a:lvl1pPr>
            <a:lvl2pPr marL="407988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400" b="0">
                <a:solidFill>
                  <a:srgbClr val="000000"/>
                </a:solidFill>
              </a:defRPr>
            </a:lvl2pPr>
            <a:lvl3pPr marL="576263" indent="-16827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C9C7D8-F057-AD45-9D6A-BD3DF07DE5CE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03FD62-7088-244C-893E-B0E168B21C77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A62DA5-CC25-DF40-9115-896FF8F9424B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56AC9A-D80C-DA48-8165-AE032D9B921B}"/>
              </a:ext>
            </a:extLst>
          </p:cNvPr>
          <p:cNvGrpSpPr/>
          <p:nvPr userDrawn="1"/>
        </p:nvGrpSpPr>
        <p:grpSpPr>
          <a:xfrm>
            <a:off x="-1911" y="1596269"/>
            <a:ext cx="12193911" cy="4434840"/>
            <a:chOff x="-1911" y="1596269"/>
            <a:chExt cx="8109591" cy="4434840"/>
          </a:xfrm>
          <a:solidFill>
            <a:srgbClr val="F9F7F7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C0ED23-F26F-144A-B0D4-2438CFAF0B8A}"/>
                </a:ext>
              </a:extLst>
            </p:cNvPr>
            <p:cNvSpPr/>
            <p:nvPr userDrawn="1"/>
          </p:nvSpPr>
          <p:spPr>
            <a:xfrm>
              <a:off x="-1911" y="1596269"/>
              <a:ext cx="4023360" cy="4431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D149CA1-F223-004C-BD99-FC69C42F1222}"/>
                </a:ext>
              </a:extLst>
            </p:cNvPr>
            <p:cNvSpPr/>
            <p:nvPr userDrawn="1"/>
          </p:nvSpPr>
          <p:spPr>
            <a:xfrm>
              <a:off x="4084320" y="1596269"/>
              <a:ext cx="4023360" cy="443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64A46-7219-A447-88E0-522F87F4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485" y="1808888"/>
            <a:ext cx="3844782" cy="82391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B2411312-3E12-684A-B2C0-AE7C7E99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F37452-7240-41E2-8EA9-4E768FD98F4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60579" y="1436688"/>
            <a:ext cx="1554480" cy="1631856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an image/icon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1CDAEE-472B-9246-93C9-F86A33923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4083AF7-A220-564C-83B8-A920D3994A36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084751" y="1808888"/>
            <a:ext cx="3844782" cy="82391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Clr>
                <a:schemeClr val="tx1"/>
              </a:buClr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3C23A10-F1FE-1D40-BA62-D111115D3D6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15845" y="1436688"/>
            <a:ext cx="1554480" cy="1631856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an image/icon here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0DE41C-A700-E94D-A5EF-7F35E017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8E00E57-D24F-2F47-B3BF-403154E4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D120AE5-0C4D-3F40-9FAF-E79FE80CAF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579" y="3277274"/>
            <a:ext cx="5513688" cy="2558749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</a:defRPr>
            </a:lvl1pPr>
            <a:lvl2pPr marL="407988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400" b="0">
                <a:solidFill>
                  <a:srgbClr val="000000"/>
                </a:solidFill>
              </a:defRPr>
            </a:lvl2pPr>
            <a:lvl3pPr marL="576263" indent="-16827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2585CBF-2DE2-084E-BE16-D4355F777E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0312" y="3277274"/>
            <a:ext cx="5513688" cy="2558749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</a:defRPr>
            </a:lvl1pPr>
            <a:lvl2pPr marL="407988" indent="-2317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400" b="0">
                <a:solidFill>
                  <a:srgbClr val="000000"/>
                </a:solidFill>
              </a:defRPr>
            </a:lvl2pPr>
            <a:lvl3pPr marL="576263" indent="-168275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</a:defRPr>
            </a:lvl3pPr>
            <a:lvl4pPr marL="1203325" indent="-280988">
              <a:lnSpc>
                <a:spcPct val="100000"/>
              </a:lnSpc>
              <a:buSzPct val="115000"/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4pPr>
            <a:lvl5pPr marL="1376363" indent="-236538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10BF4C-9968-3E4C-BF42-97C5041F493D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82AFC6-9819-1A4E-ADB7-7B82781F50F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6556B-E3D9-C940-A1B7-5A5F89908B35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6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Cop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219BCE-FE60-4147-ABFA-0412EA66126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6720" y="1601212"/>
            <a:ext cx="7646680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CDC9E-E5A0-44D7-8E76-972679BF0C31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AD90D9-5E10-4E0E-ACD7-425E6FB5A59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1D7B01-B742-46BC-9FCC-86AACE811CC5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3B21D-F890-42B8-91E0-B98F888162DA}"/>
              </a:ext>
            </a:extLst>
          </p:cNvPr>
          <p:cNvSpPr/>
          <p:nvPr userDrawn="1"/>
        </p:nvSpPr>
        <p:spPr>
          <a:xfrm>
            <a:off x="8575964" y="1587260"/>
            <a:ext cx="3616036" cy="331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E1415-1D57-4842-823B-48853D9F2A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75676" y="1863893"/>
            <a:ext cx="3202757" cy="2763981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0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8A7F0-058C-EC40-B6CB-149DF243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68F1E-2F77-414D-8895-864F0858B0DF}"/>
              </a:ext>
            </a:extLst>
          </p:cNvPr>
          <p:cNvSpPr/>
          <p:nvPr userDrawn="1"/>
        </p:nvSpPr>
        <p:spPr>
          <a:xfrm>
            <a:off x="8520546" y="1587260"/>
            <a:ext cx="55418" cy="331724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95D806-691A-6647-BCD8-BDDF2B7A0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CED785A-3367-0845-A02C-4F36CBDA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4BB35B2-C727-0E4C-9922-38878AE0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5D7867-525B-F74E-BCC9-33D0D6F076BC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DCCD5F-6B5B-DB45-B18E-749A3DD94D79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B0E568-CAFE-D941-8803-CD27E5FF1D14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9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: Busines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E79137-D479-4D0B-8D0A-CEAB633973C7}"/>
              </a:ext>
            </a:extLst>
          </p:cNvPr>
          <p:cNvSpPr/>
          <p:nvPr userDrawn="1"/>
        </p:nvSpPr>
        <p:spPr>
          <a:xfrm>
            <a:off x="8387196" y="0"/>
            <a:ext cx="3804803" cy="6858000"/>
          </a:xfrm>
          <a:prstGeom prst="rect">
            <a:avLst/>
          </a:prstGeom>
          <a:solidFill>
            <a:srgbClr val="05E0A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6D660-DB93-0F49-B922-4055198CC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75" y="5028551"/>
            <a:ext cx="4206208" cy="63871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E5905-A6B0-419C-B7F4-E4583D9A9943}"/>
              </a:ext>
            </a:extLst>
          </p:cNvPr>
          <p:cNvCxnSpPr>
            <a:cxnSpLocks/>
          </p:cNvCxnSpPr>
          <p:nvPr/>
        </p:nvCxnSpPr>
        <p:spPr>
          <a:xfrm>
            <a:off x="853363" y="4946206"/>
            <a:ext cx="1171667" cy="0"/>
          </a:xfrm>
          <a:prstGeom prst="line">
            <a:avLst/>
          </a:prstGeom>
          <a:ln w="34925">
            <a:solidFill>
              <a:srgbClr val="05E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07F18-9E0D-0E48-8EA4-9D5ED9E1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632" y="2070951"/>
            <a:ext cx="5851952" cy="2612377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1D2A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E97D977-DDA4-5145-A5FD-FD1A0DCBDACB}"/>
              </a:ext>
            </a:extLst>
          </p:cNvPr>
          <p:cNvSpPr/>
          <p:nvPr userDrawn="1"/>
        </p:nvSpPr>
        <p:spPr>
          <a:xfrm>
            <a:off x="6728386" y="0"/>
            <a:ext cx="4433854" cy="6177134"/>
          </a:xfrm>
          <a:custGeom>
            <a:avLst/>
            <a:gdLst>
              <a:gd name="connsiteX0" fmla="*/ 2335339 w 4433854"/>
              <a:gd name="connsiteY0" fmla="*/ 940714 h 6177134"/>
              <a:gd name="connsiteX1" fmla="*/ 4433854 w 4433854"/>
              <a:gd name="connsiteY1" fmla="*/ 940714 h 6177134"/>
              <a:gd name="connsiteX2" fmla="*/ 4433854 w 4433854"/>
              <a:gd name="connsiteY2" fmla="*/ 6177134 h 6177134"/>
              <a:gd name="connsiteX3" fmla="*/ 2335339 w 4433854"/>
              <a:gd name="connsiteY3" fmla="*/ 6177134 h 6177134"/>
              <a:gd name="connsiteX4" fmla="*/ 0 w 4433854"/>
              <a:gd name="connsiteY4" fmla="*/ 0 h 6177134"/>
              <a:gd name="connsiteX5" fmla="*/ 2098515 w 4433854"/>
              <a:gd name="connsiteY5" fmla="*/ 0 h 6177134"/>
              <a:gd name="connsiteX6" fmla="*/ 2098515 w 4433854"/>
              <a:gd name="connsiteY6" fmla="*/ 5302204 h 6177134"/>
              <a:gd name="connsiteX7" fmla="*/ 0 w 4433854"/>
              <a:gd name="connsiteY7" fmla="*/ 5302204 h 61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3854" h="6177134">
                <a:moveTo>
                  <a:pt x="2335339" y="940714"/>
                </a:moveTo>
                <a:lnTo>
                  <a:pt x="4433854" y="940714"/>
                </a:lnTo>
                <a:lnTo>
                  <a:pt x="4433854" y="6177134"/>
                </a:lnTo>
                <a:lnTo>
                  <a:pt x="2335339" y="6177134"/>
                </a:lnTo>
                <a:close/>
                <a:moveTo>
                  <a:pt x="0" y="0"/>
                </a:moveTo>
                <a:lnTo>
                  <a:pt x="2098515" y="0"/>
                </a:lnTo>
                <a:lnTo>
                  <a:pt x="2098515" y="5302204"/>
                </a:lnTo>
                <a:lnTo>
                  <a:pt x="0" y="53022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5938" r="-66072" b="-110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C0B57EA-B82A-E040-AE28-493D450B43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2119" y="5930144"/>
            <a:ext cx="1897063" cy="7334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58AD582-6776-CA43-9012-312551C00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029" y="6073397"/>
            <a:ext cx="2101850" cy="3925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28600" indent="0">
              <a:buNone/>
              <a:defRPr sz="1200">
                <a:solidFill>
                  <a:schemeClr val="tx2"/>
                </a:solidFill>
              </a:defRPr>
            </a:lvl2pPr>
            <a:lvl3pPr marL="458787" indent="0">
              <a:buNone/>
              <a:defRPr sz="1200">
                <a:solidFill>
                  <a:schemeClr val="tx2"/>
                </a:solidFill>
              </a:defRPr>
            </a:lvl3pPr>
            <a:lvl4pPr marL="682625" indent="0">
              <a:buNone/>
              <a:defRPr sz="1200">
                <a:solidFill>
                  <a:schemeClr val="tx2"/>
                </a:solidFill>
              </a:defRPr>
            </a:lvl4pPr>
            <a:lvl5pPr marL="9144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Prepared for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BED35F3-1155-B54C-8D2B-71050084A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363" y="500366"/>
            <a:ext cx="2514261" cy="1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ong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CDC9E-E5A0-44D7-8E76-972679BF0C31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AD90D9-5E10-4E0E-ACD7-425E6FB5A59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1D7B01-B742-46BC-9FCC-86AACE811CC5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05639-871D-4847-BD31-E2352EF9EB42}"/>
              </a:ext>
            </a:extLst>
          </p:cNvPr>
          <p:cNvGrpSpPr/>
          <p:nvPr userDrawn="1"/>
        </p:nvGrpSpPr>
        <p:grpSpPr>
          <a:xfrm>
            <a:off x="7844176" y="1601212"/>
            <a:ext cx="4347824" cy="4855464"/>
            <a:chOff x="7844176" y="1217504"/>
            <a:chExt cx="4347824" cy="52395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CA4F1B-D1ED-B14F-B948-ABE81965012F}"/>
                </a:ext>
              </a:extLst>
            </p:cNvPr>
            <p:cNvSpPr/>
            <p:nvPr userDrawn="1"/>
          </p:nvSpPr>
          <p:spPr>
            <a:xfrm>
              <a:off x="7844176" y="1217504"/>
              <a:ext cx="62574" cy="523953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93B21D-F890-42B8-91E0-B98F888162DA}"/>
                </a:ext>
              </a:extLst>
            </p:cNvPr>
            <p:cNvSpPr/>
            <p:nvPr userDrawn="1"/>
          </p:nvSpPr>
          <p:spPr>
            <a:xfrm>
              <a:off x="7906750" y="1217504"/>
              <a:ext cx="4285250" cy="52345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E1415-1D57-4842-823B-48853D9F2A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7322" y="1775665"/>
            <a:ext cx="3874754" cy="969664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0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0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0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8A7F0-058C-EC40-B6CB-149DF243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B0A20F1-1114-2D47-B285-C564EB64D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FE48A98-8F0B-E544-B479-FE5638AC4ED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83825" y="2862895"/>
            <a:ext cx="3847595" cy="3421364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D69260-0E77-4C4A-88B3-608429E8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F58254A-95E9-8C42-92EC-07FB2A52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EDF0F4-82AF-FD4D-89E4-49EE0889E32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6720" y="1601212"/>
            <a:ext cx="6984112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93558-453C-8F4C-8912-19AE978C43B5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1DF0A2-C266-F644-9732-A6FEA45CEFE7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5E21E6-33D1-1847-8A32-0BA3C3B418E4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E44C81-C32F-41B5-8389-BFF6736FB558}"/>
              </a:ext>
            </a:extLst>
          </p:cNvPr>
          <p:cNvSpPr/>
          <p:nvPr userDrawn="1"/>
        </p:nvSpPr>
        <p:spPr>
          <a:xfrm>
            <a:off x="156358" y="1562854"/>
            <a:ext cx="11868912" cy="4542328"/>
          </a:xfrm>
          <a:prstGeom prst="rect">
            <a:avLst/>
          </a:prstGeom>
          <a:solidFill>
            <a:srgbClr val="F9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7132936-2845-4664-A8FE-C1C89A10FDA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49782" y="1617785"/>
            <a:ext cx="7892436" cy="43911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E4CEF9-4D0B-4545-9872-A0882150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6531E8D-25FB-CA42-ADF9-31A9AC4C5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1674F02-459A-D24C-A601-DDA05C36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4DD41F7-7898-014E-9B76-0386E4B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EAD102-5904-2340-9372-1956B1AD73C5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234853-F098-6348-918B-245502A195B0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4DB1A7-7E11-C745-A8CA-64E509D80C60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3E4CEF9-4D0B-4545-9872-A0882150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EFF7F787-BDBB-8948-B20D-52EAFBAC3A0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8149" y="1731818"/>
            <a:ext cx="11188084" cy="42036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54514A6-5DD7-8B4C-83EE-63D4D0E52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A98FCAB-7E03-184C-B5FF-49B628BC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E07AF37-4780-5B44-8C3B-404564F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00F76E-5EDA-7340-A95D-3051962BB30F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A0A120-2DE1-C843-AEB2-0ECC4DC3328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BF36AC-BBA2-E44F-B387-9F2E8D68C89E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5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79E3B-76EF-BE42-8B57-FAF17351B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153" y="1"/>
            <a:ext cx="6888858" cy="5401604"/>
          </a:xfr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8787" indent="0">
              <a:buNone/>
              <a:defRPr>
                <a:solidFill>
                  <a:schemeClr val="bg1"/>
                </a:solidFill>
              </a:defRPr>
            </a:lvl3pPr>
            <a:lvl4pPr marL="682625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12DCD69-0677-F14A-BD87-A3E4EBC8B52D}"/>
              </a:ext>
            </a:extLst>
          </p:cNvPr>
          <p:cNvSpPr/>
          <p:nvPr userDrawn="1"/>
        </p:nvSpPr>
        <p:spPr>
          <a:xfrm flipH="1" flipV="1">
            <a:off x="7908597" y="0"/>
            <a:ext cx="4283403" cy="5168347"/>
          </a:xfrm>
          <a:custGeom>
            <a:avLst/>
            <a:gdLst>
              <a:gd name="connsiteX0" fmla="*/ 2014204 w 4283403"/>
              <a:gd name="connsiteY0" fmla="*/ 5168347 h 5168347"/>
              <a:gd name="connsiteX1" fmla="*/ 0 w 4283403"/>
              <a:gd name="connsiteY1" fmla="*/ 5168347 h 5168347"/>
              <a:gd name="connsiteX2" fmla="*/ 0 w 4283403"/>
              <a:gd name="connsiteY2" fmla="*/ 0 h 5168347"/>
              <a:gd name="connsiteX3" fmla="*/ 2014204 w 4283403"/>
              <a:gd name="connsiteY3" fmla="*/ 0 h 5168347"/>
              <a:gd name="connsiteX4" fmla="*/ 4283403 w 4283403"/>
              <a:gd name="connsiteY4" fmla="*/ 5168347 h 5168347"/>
              <a:gd name="connsiteX5" fmla="*/ 2269199 w 4283403"/>
              <a:gd name="connsiteY5" fmla="*/ 5168347 h 5168347"/>
              <a:gd name="connsiteX6" fmla="*/ 2269199 w 4283403"/>
              <a:gd name="connsiteY6" fmla="*/ 1417469 h 5168347"/>
              <a:gd name="connsiteX7" fmla="*/ 4283403 w 4283403"/>
              <a:gd name="connsiteY7" fmla="*/ 1417469 h 516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3403" h="5168347">
                <a:moveTo>
                  <a:pt x="2014204" y="5168347"/>
                </a:moveTo>
                <a:lnTo>
                  <a:pt x="0" y="5168347"/>
                </a:lnTo>
                <a:lnTo>
                  <a:pt x="0" y="0"/>
                </a:lnTo>
                <a:lnTo>
                  <a:pt x="2014204" y="0"/>
                </a:lnTo>
                <a:close/>
                <a:moveTo>
                  <a:pt x="4283403" y="5168347"/>
                </a:moveTo>
                <a:lnTo>
                  <a:pt x="2269199" y="5168347"/>
                </a:lnTo>
                <a:lnTo>
                  <a:pt x="2269199" y="1417469"/>
                </a:lnTo>
                <a:lnTo>
                  <a:pt x="4283403" y="1417469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127F1-AF94-2444-8BF8-795BC52ED293}"/>
              </a:ext>
            </a:extLst>
          </p:cNvPr>
          <p:cNvSpPr txBox="1"/>
          <p:nvPr userDrawn="1"/>
        </p:nvSpPr>
        <p:spPr>
          <a:xfrm>
            <a:off x="10323580" y="2716598"/>
            <a:ext cx="1743412" cy="2451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500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Fulfill the essential promise of pharmacy care and help people to live to their healthiest, happiest and fullest potential.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952CB-B0FA-AC40-A28A-7E2FE72FE01F}"/>
              </a:ext>
            </a:extLst>
          </p:cNvPr>
          <p:cNvSpPr txBox="1"/>
          <p:nvPr userDrawn="1"/>
        </p:nvSpPr>
        <p:spPr>
          <a:xfrm>
            <a:off x="8083299" y="2716598"/>
            <a:ext cx="1646694" cy="14248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br>
              <a:rPr lang="en-US" sz="2400" b="1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400" b="1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endParaRPr lang="en-US" sz="2400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31754C-AA9A-0246-8124-05208898A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66" b="1166"/>
          <a:stretch/>
        </p:blipFill>
        <p:spPr>
          <a:xfrm>
            <a:off x="426152" y="5401605"/>
            <a:ext cx="2204314" cy="11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st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5E97-EE03-4840-8528-6F99BC4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7C25182B-2F95-6B46-83D4-4E24FB3F0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27F14C3-BD38-7243-8258-79F89984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6E73CC2-E6CE-C045-BAB7-756F46A4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4113B5-9C24-D249-B94D-5A48EC4FD379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69F312-E103-F647-B6EB-6B98DB1FDEF3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8837BC-5C7D-7841-8B89-CDCF487942BC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504F3B-D5D0-EE48-A070-CCB0C021653A}"/>
              </a:ext>
            </a:extLst>
          </p:cNvPr>
          <p:cNvSpPr txBox="1"/>
          <p:nvPr userDrawn="1"/>
        </p:nvSpPr>
        <p:spPr>
          <a:xfrm>
            <a:off x="4530462" y="2821956"/>
            <a:ext cx="313392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Infrastructure in Lakeland, FL and Denver, CO supports scalable growth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0B4D2E-90EF-304F-B4C1-75DF457E6CAC}"/>
              </a:ext>
            </a:extLst>
          </p:cNvPr>
          <p:cNvSpPr txBox="1"/>
          <p:nvPr userDrawn="1"/>
        </p:nvSpPr>
        <p:spPr>
          <a:xfrm>
            <a:off x="703623" y="5365087"/>
            <a:ext cx="313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Data-enabled for quality and  performance monitoring 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E915A8-EDC8-F441-966F-92F73CFE2712}"/>
              </a:ext>
            </a:extLst>
          </p:cNvPr>
          <p:cNvSpPr txBox="1"/>
          <p:nvPr userDrawn="1"/>
        </p:nvSpPr>
        <p:spPr>
          <a:xfrm>
            <a:off x="4530462" y="5365087"/>
            <a:ext cx="3133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Owned assets – specialty and mail order pharmacies, clinical and member services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45A0F5-8CF5-E64F-8C33-BDBB160F18F1}"/>
              </a:ext>
            </a:extLst>
          </p:cNvPr>
          <p:cNvGrpSpPr/>
          <p:nvPr userDrawn="1"/>
        </p:nvGrpSpPr>
        <p:grpSpPr>
          <a:xfrm>
            <a:off x="5345257" y="1446311"/>
            <a:ext cx="1506605" cy="1238645"/>
            <a:chOff x="5345257" y="1446311"/>
            <a:chExt cx="1506605" cy="123864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AC6B1B3-A132-DD4E-AE98-FBCA06449DDF}"/>
                </a:ext>
              </a:extLst>
            </p:cNvPr>
            <p:cNvSpPr/>
            <p:nvPr/>
          </p:nvSpPr>
          <p:spPr>
            <a:xfrm>
              <a:off x="5758525" y="1582434"/>
              <a:ext cx="680130" cy="1102522"/>
            </a:xfrm>
            <a:custGeom>
              <a:avLst/>
              <a:gdLst>
                <a:gd name="connsiteX0" fmla="*/ 645587 w 680130"/>
                <a:gd name="connsiteY0" fmla="*/ 1102523 h 1102522"/>
                <a:gd name="connsiteX1" fmla="*/ 34544 w 680130"/>
                <a:gd name="connsiteY1" fmla="*/ 1102523 h 1102522"/>
                <a:gd name="connsiteX2" fmla="*/ 0 w 680130"/>
                <a:gd name="connsiteY2" fmla="*/ 1067979 h 1102522"/>
                <a:gd name="connsiteX3" fmla="*/ 0 w 680130"/>
                <a:gd name="connsiteY3" fmla="*/ 34544 h 1102522"/>
                <a:gd name="connsiteX4" fmla="*/ 34544 w 680130"/>
                <a:gd name="connsiteY4" fmla="*/ 0 h 1102522"/>
                <a:gd name="connsiteX5" fmla="*/ 645587 w 680130"/>
                <a:gd name="connsiteY5" fmla="*/ 0 h 1102522"/>
                <a:gd name="connsiteX6" fmla="*/ 680131 w 680130"/>
                <a:gd name="connsiteY6" fmla="*/ 34544 h 1102522"/>
                <a:gd name="connsiteX7" fmla="*/ 680131 w 680130"/>
                <a:gd name="connsiteY7" fmla="*/ 1067979 h 1102522"/>
                <a:gd name="connsiteX8" fmla="*/ 645587 w 680130"/>
                <a:gd name="connsiteY8" fmla="*/ 1102523 h 1102522"/>
                <a:gd name="connsiteX9" fmla="*/ 34544 w 680130"/>
                <a:gd name="connsiteY9" fmla="*/ 28448 h 1102522"/>
                <a:gd name="connsiteX10" fmla="*/ 28448 w 680130"/>
                <a:gd name="connsiteY10" fmla="*/ 34544 h 1102522"/>
                <a:gd name="connsiteX11" fmla="*/ 28448 w 680130"/>
                <a:gd name="connsiteY11" fmla="*/ 1067979 h 1102522"/>
                <a:gd name="connsiteX12" fmla="*/ 34544 w 680130"/>
                <a:gd name="connsiteY12" fmla="*/ 1074075 h 1102522"/>
                <a:gd name="connsiteX13" fmla="*/ 645587 w 680130"/>
                <a:gd name="connsiteY13" fmla="*/ 1074075 h 1102522"/>
                <a:gd name="connsiteX14" fmla="*/ 651683 w 680130"/>
                <a:gd name="connsiteY14" fmla="*/ 1067979 h 1102522"/>
                <a:gd name="connsiteX15" fmla="*/ 651683 w 680130"/>
                <a:gd name="connsiteY15" fmla="*/ 34544 h 1102522"/>
                <a:gd name="connsiteX16" fmla="*/ 645587 w 680130"/>
                <a:gd name="connsiteY16" fmla="*/ 28448 h 1102522"/>
                <a:gd name="connsiteX17" fmla="*/ 34544 w 680130"/>
                <a:gd name="connsiteY17" fmla="*/ 28448 h 110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0130" h="1102522">
                  <a:moveTo>
                    <a:pt x="645587" y="1102523"/>
                  </a:moveTo>
                  <a:lnTo>
                    <a:pt x="34544" y="1102523"/>
                  </a:lnTo>
                  <a:cubicBezTo>
                    <a:pt x="15504" y="1102523"/>
                    <a:pt x="0" y="1087018"/>
                    <a:pt x="0" y="1067979"/>
                  </a:cubicBezTo>
                  <a:lnTo>
                    <a:pt x="0" y="34544"/>
                  </a:lnTo>
                  <a:cubicBezTo>
                    <a:pt x="0" y="15504"/>
                    <a:pt x="15504" y="0"/>
                    <a:pt x="34544" y="0"/>
                  </a:cubicBezTo>
                  <a:lnTo>
                    <a:pt x="645587" y="0"/>
                  </a:lnTo>
                  <a:cubicBezTo>
                    <a:pt x="664627" y="0"/>
                    <a:pt x="680131" y="15504"/>
                    <a:pt x="680131" y="34544"/>
                  </a:cubicBezTo>
                  <a:lnTo>
                    <a:pt x="680131" y="1067979"/>
                  </a:lnTo>
                  <a:cubicBezTo>
                    <a:pt x="680131" y="1087018"/>
                    <a:pt x="664627" y="1102523"/>
                    <a:pt x="645587" y="1102523"/>
                  </a:cubicBezTo>
                  <a:close/>
                  <a:moveTo>
                    <a:pt x="34544" y="28448"/>
                  </a:moveTo>
                  <a:cubicBezTo>
                    <a:pt x="31191" y="28448"/>
                    <a:pt x="28448" y="31191"/>
                    <a:pt x="28448" y="34544"/>
                  </a:cubicBezTo>
                  <a:lnTo>
                    <a:pt x="28448" y="1067979"/>
                  </a:lnTo>
                  <a:cubicBezTo>
                    <a:pt x="28448" y="1071331"/>
                    <a:pt x="31191" y="1074075"/>
                    <a:pt x="34544" y="1074075"/>
                  </a:cubicBezTo>
                  <a:lnTo>
                    <a:pt x="645587" y="1074075"/>
                  </a:lnTo>
                  <a:cubicBezTo>
                    <a:pt x="648940" y="1074075"/>
                    <a:pt x="651683" y="1071331"/>
                    <a:pt x="651683" y="1067979"/>
                  </a:cubicBezTo>
                  <a:lnTo>
                    <a:pt x="651683" y="34544"/>
                  </a:lnTo>
                  <a:cubicBezTo>
                    <a:pt x="651683" y="31191"/>
                    <a:pt x="648940" y="28448"/>
                    <a:pt x="645587" y="28448"/>
                  </a:cubicBezTo>
                  <a:lnTo>
                    <a:pt x="34544" y="28448"/>
                  </a:lnTo>
                  <a:close/>
                </a:path>
              </a:pathLst>
            </a:custGeom>
            <a:solidFill>
              <a:schemeClr val="accent2"/>
            </a:solidFill>
            <a:ln w="2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D1607F3-AFE1-774F-B6A0-01137C2374E3}"/>
                </a:ext>
              </a:extLst>
            </p:cNvPr>
            <p:cNvSpPr/>
            <p:nvPr/>
          </p:nvSpPr>
          <p:spPr>
            <a:xfrm>
              <a:off x="5960018" y="1507413"/>
              <a:ext cx="277124" cy="101335"/>
            </a:xfrm>
            <a:custGeom>
              <a:avLst/>
              <a:gdLst>
                <a:gd name="connsiteX0" fmla="*/ 242580 w 277124"/>
                <a:gd name="connsiteY0" fmla="*/ 101336 h 101335"/>
                <a:gd name="connsiteX1" fmla="*/ 34544 w 277124"/>
                <a:gd name="connsiteY1" fmla="*/ 101336 h 101335"/>
                <a:gd name="connsiteX2" fmla="*/ 0 w 277124"/>
                <a:gd name="connsiteY2" fmla="*/ 66792 h 101335"/>
                <a:gd name="connsiteX3" fmla="*/ 0 w 277124"/>
                <a:gd name="connsiteY3" fmla="*/ 34544 h 101335"/>
                <a:gd name="connsiteX4" fmla="*/ 34544 w 277124"/>
                <a:gd name="connsiteY4" fmla="*/ 0 h 101335"/>
                <a:gd name="connsiteX5" fmla="*/ 242580 w 277124"/>
                <a:gd name="connsiteY5" fmla="*/ 0 h 101335"/>
                <a:gd name="connsiteX6" fmla="*/ 277124 w 277124"/>
                <a:gd name="connsiteY6" fmla="*/ 34544 h 101335"/>
                <a:gd name="connsiteX7" fmla="*/ 277124 w 277124"/>
                <a:gd name="connsiteY7" fmla="*/ 66792 h 101335"/>
                <a:gd name="connsiteX8" fmla="*/ 242580 w 277124"/>
                <a:gd name="connsiteY8" fmla="*/ 101336 h 101335"/>
                <a:gd name="connsiteX9" fmla="*/ 34544 w 277124"/>
                <a:gd name="connsiteY9" fmla="*/ 28448 h 101335"/>
                <a:gd name="connsiteX10" fmla="*/ 28448 w 277124"/>
                <a:gd name="connsiteY10" fmla="*/ 34544 h 101335"/>
                <a:gd name="connsiteX11" fmla="*/ 28448 w 277124"/>
                <a:gd name="connsiteY11" fmla="*/ 66792 h 101335"/>
                <a:gd name="connsiteX12" fmla="*/ 34544 w 277124"/>
                <a:gd name="connsiteY12" fmla="*/ 72888 h 101335"/>
                <a:gd name="connsiteX13" fmla="*/ 242580 w 277124"/>
                <a:gd name="connsiteY13" fmla="*/ 72888 h 101335"/>
                <a:gd name="connsiteX14" fmla="*/ 248676 w 277124"/>
                <a:gd name="connsiteY14" fmla="*/ 66792 h 101335"/>
                <a:gd name="connsiteX15" fmla="*/ 248676 w 277124"/>
                <a:gd name="connsiteY15" fmla="*/ 34544 h 101335"/>
                <a:gd name="connsiteX16" fmla="*/ 242580 w 277124"/>
                <a:gd name="connsiteY16" fmla="*/ 28448 h 101335"/>
                <a:gd name="connsiteX17" fmla="*/ 34544 w 277124"/>
                <a:gd name="connsiteY17" fmla="*/ 28448 h 10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124" h="101335">
                  <a:moveTo>
                    <a:pt x="242580" y="101336"/>
                  </a:moveTo>
                  <a:lnTo>
                    <a:pt x="34544" y="101336"/>
                  </a:lnTo>
                  <a:cubicBezTo>
                    <a:pt x="15504" y="101336"/>
                    <a:pt x="0" y="85832"/>
                    <a:pt x="0" y="66792"/>
                  </a:cubicBezTo>
                  <a:lnTo>
                    <a:pt x="0" y="34544"/>
                  </a:lnTo>
                  <a:cubicBezTo>
                    <a:pt x="0" y="15504"/>
                    <a:pt x="15504" y="0"/>
                    <a:pt x="34544" y="0"/>
                  </a:cubicBezTo>
                  <a:lnTo>
                    <a:pt x="242580" y="0"/>
                  </a:lnTo>
                  <a:cubicBezTo>
                    <a:pt x="261620" y="0"/>
                    <a:pt x="277124" y="15504"/>
                    <a:pt x="277124" y="34544"/>
                  </a:cubicBezTo>
                  <a:lnTo>
                    <a:pt x="277124" y="66792"/>
                  </a:lnTo>
                  <a:cubicBezTo>
                    <a:pt x="277124" y="85832"/>
                    <a:pt x="261620" y="101336"/>
                    <a:pt x="242580" y="101336"/>
                  </a:cubicBezTo>
                  <a:close/>
                  <a:moveTo>
                    <a:pt x="34544" y="28448"/>
                  </a:moveTo>
                  <a:cubicBezTo>
                    <a:pt x="31191" y="28448"/>
                    <a:pt x="28448" y="31191"/>
                    <a:pt x="28448" y="34544"/>
                  </a:cubicBezTo>
                  <a:lnTo>
                    <a:pt x="28448" y="66792"/>
                  </a:lnTo>
                  <a:cubicBezTo>
                    <a:pt x="28448" y="70145"/>
                    <a:pt x="31191" y="72888"/>
                    <a:pt x="34544" y="72888"/>
                  </a:cubicBezTo>
                  <a:lnTo>
                    <a:pt x="242580" y="72888"/>
                  </a:lnTo>
                  <a:cubicBezTo>
                    <a:pt x="245933" y="72888"/>
                    <a:pt x="248676" y="70145"/>
                    <a:pt x="248676" y="66792"/>
                  </a:cubicBezTo>
                  <a:lnTo>
                    <a:pt x="248676" y="34544"/>
                  </a:lnTo>
                  <a:cubicBezTo>
                    <a:pt x="248676" y="31191"/>
                    <a:pt x="245933" y="28448"/>
                    <a:pt x="242580" y="28448"/>
                  </a:cubicBezTo>
                  <a:lnTo>
                    <a:pt x="34544" y="28448"/>
                  </a:lnTo>
                  <a:close/>
                </a:path>
              </a:pathLst>
            </a:custGeom>
            <a:solidFill>
              <a:schemeClr val="accent2"/>
            </a:solidFill>
            <a:ln w="2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ED222F3-3CF3-334C-A977-8CE04A1A7ED9}"/>
                </a:ext>
              </a:extLst>
            </p:cNvPr>
            <p:cNvSpPr/>
            <p:nvPr/>
          </p:nvSpPr>
          <p:spPr>
            <a:xfrm>
              <a:off x="6084356" y="1446311"/>
              <a:ext cx="28448" cy="79898"/>
            </a:xfrm>
            <a:custGeom>
              <a:avLst/>
              <a:gdLst>
                <a:gd name="connsiteX0" fmla="*/ 14224 w 28448"/>
                <a:gd name="connsiteY0" fmla="*/ 79898 h 79898"/>
                <a:gd name="connsiteX1" fmla="*/ 0 w 28448"/>
                <a:gd name="connsiteY1" fmla="*/ 65674 h 79898"/>
                <a:gd name="connsiteX2" fmla="*/ 0 w 28448"/>
                <a:gd name="connsiteY2" fmla="*/ 14224 h 79898"/>
                <a:gd name="connsiteX3" fmla="*/ 14224 w 28448"/>
                <a:gd name="connsiteY3" fmla="*/ 0 h 79898"/>
                <a:gd name="connsiteX4" fmla="*/ 28448 w 28448"/>
                <a:gd name="connsiteY4" fmla="*/ 14224 h 79898"/>
                <a:gd name="connsiteX5" fmla="*/ 28448 w 28448"/>
                <a:gd name="connsiteY5" fmla="*/ 65674 h 79898"/>
                <a:gd name="connsiteX6" fmla="*/ 14224 w 28448"/>
                <a:gd name="connsiteY6" fmla="*/ 79898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48" h="79898">
                  <a:moveTo>
                    <a:pt x="14224" y="79898"/>
                  </a:moveTo>
                  <a:cubicBezTo>
                    <a:pt x="6360" y="79898"/>
                    <a:pt x="0" y="73538"/>
                    <a:pt x="0" y="65674"/>
                  </a:cubicBezTo>
                  <a:lnTo>
                    <a:pt x="0" y="14224"/>
                  </a:lnTo>
                  <a:cubicBezTo>
                    <a:pt x="0" y="6360"/>
                    <a:pt x="6360" y="0"/>
                    <a:pt x="14224" y="0"/>
                  </a:cubicBezTo>
                  <a:cubicBezTo>
                    <a:pt x="22088" y="0"/>
                    <a:pt x="28448" y="6360"/>
                    <a:pt x="28448" y="14224"/>
                  </a:cubicBezTo>
                  <a:lnTo>
                    <a:pt x="28448" y="65674"/>
                  </a:lnTo>
                  <a:cubicBezTo>
                    <a:pt x="28448" y="73538"/>
                    <a:pt x="22088" y="79898"/>
                    <a:pt x="14224" y="79898"/>
                  </a:cubicBezTo>
                  <a:close/>
                </a:path>
              </a:pathLst>
            </a:custGeom>
            <a:solidFill>
              <a:schemeClr val="accent2"/>
            </a:solidFill>
            <a:ln w="2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6AECC6-B2A4-1041-A462-77C1CF4FF0F2}"/>
                </a:ext>
              </a:extLst>
            </p:cNvPr>
            <p:cNvSpPr/>
            <p:nvPr/>
          </p:nvSpPr>
          <p:spPr>
            <a:xfrm>
              <a:off x="5997549" y="2462920"/>
              <a:ext cx="202082" cy="216570"/>
            </a:xfrm>
            <a:custGeom>
              <a:avLst/>
              <a:gdLst>
                <a:gd name="connsiteX0" fmla="*/ 187858 w 202082"/>
                <a:gd name="connsiteY0" fmla="*/ 216570 h 216570"/>
                <a:gd name="connsiteX1" fmla="*/ 14224 w 202082"/>
                <a:gd name="connsiteY1" fmla="*/ 216570 h 216570"/>
                <a:gd name="connsiteX2" fmla="*/ 0 w 202082"/>
                <a:gd name="connsiteY2" fmla="*/ 202346 h 216570"/>
                <a:gd name="connsiteX3" fmla="*/ 0 w 202082"/>
                <a:gd name="connsiteY3" fmla="*/ 14224 h 216570"/>
                <a:gd name="connsiteX4" fmla="*/ 14224 w 202082"/>
                <a:gd name="connsiteY4" fmla="*/ 0 h 216570"/>
                <a:gd name="connsiteX5" fmla="*/ 187858 w 202082"/>
                <a:gd name="connsiteY5" fmla="*/ 0 h 216570"/>
                <a:gd name="connsiteX6" fmla="*/ 202082 w 202082"/>
                <a:gd name="connsiteY6" fmla="*/ 14224 h 216570"/>
                <a:gd name="connsiteX7" fmla="*/ 202082 w 202082"/>
                <a:gd name="connsiteY7" fmla="*/ 202346 h 216570"/>
                <a:gd name="connsiteX8" fmla="*/ 187858 w 202082"/>
                <a:gd name="connsiteY8" fmla="*/ 216570 h 216570"/>
                <a:gd name="connsiteX9" fmla="*/ 28448 w 202082"/>
                <a:gd name="connsiteY9" fmla="*/ 188122 h 216570"/>
                <a:gd name="connsiteX10" fmla="*/ 173634 w 202082"/>
                <a:gd name="connsiteY10" fmla="*/ 188122 h 216570"/>
                <a:gd name="connsiteX11" fmla="*/ 173634 w 202082"/>
                <a:gd name="connsiteY11" fmla="*/ 28448 h 216570"/>
                <a:gd name="connsiteX12" fmla="*/ 28448 w 202082"/>
                <a:gd name="connsiteY12" fmla="*/ 28448 h 216570"/>
                <a:gd name="connsiteX13" fmla="*/ 28448 w 202082"/>
                <a:gd name="connsiteY13" fmla="*/ 188122 h 21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082" h="216570">
                  <a:moveTo>
                    <a:pt x="187858" y="216570"/>
                  </a:moveTo>
                  <a:lnTo>
                    <a:pt x="14224" y="216570"/>
                  </a:lnTo>
                  <a:cubicBezTo>
                    <a:pt x="6360" y="216570"/>
                    <a:pt x="0" y="210210"/>
                    <a:pt x="0" y="202346"/>
                  </a:cubicBezTo>
                  <a:lnTo>
                    <a:pt x="0" y="14224"/>
                  </a:lnTo>
                  <a:cubicBezTo>
                    <a:pt x="0" y="6360"/>
                    <a:pt x="6360" y="0"/>
                    <a:pt x="14224" y="0"/>
                  </a:cubicBezTo>
                  <a:lnTo>
                    <a:pt x="187858" y="0"/>
                  </a:lnTo>
                  <a:cubicBezTo>
                    <a:pt x="195722" y="0"/>
                    <a:pt x="202082" y="6360"/>
                    <a:pt x="202082" y="14224"/>
                  </a:cubicBezTo>
                  <a:lnTo>
                    <a:pt x="202082" y="202346"/>
                  </a:lnTo>
                  <a:cubicBezTo>
                    <a:pt x="202082" y="210190"/>
                    <a:pt x="195702" y="216570"/>
                    <a:pt x="187858" y="216570"/>
                  </a:cubicBezTo>
                  <a:close/>
                  <a:moveTo>
                    <a:pt x="28448" y="188122"/>
                  </a:moveTo>
                  <a:lnTo>
                    <a:pt x="173634" y="188122"/>
                  </a:lnTo>
                  <a:lnTo>
                    <a:pt x="173634" y="28448"/>
                  </a:lnTo>
                  <a:lnTo>
                    <a:pt x="28448" y="28448"/>
                  </a:lnTo>
                  <a:lnTo>
                    <a:pt x="28448" y="188122"/>
                  </a:lnTo>
                  <a:close/>
                </a:path>
              </a:pathLst>
            </a:custGeom>
            <a:solidFill>
              <a:schemeClr val="accent2"/>
            </a:solidFill>
            <a:ln w="2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7EA52B7-02A4-3947-A95D-451E7E480E7B}"/>
                </a:ext>
              </a:extLst>
            </p:cNvPr>
            <p:cNvSpPr/>
            <p:nvPr/>
          </p:nvSpPr>
          <p:spPr>
            <a:xfrm>
              <a:off x="6084356" y="2466680"/>
              <a:ext cx="28448" cy="202082"/>
            </a:xfrm>
            <a:custGeom>
              <a:avLst/>
              <a:gdLst>
                <a:gd name="connsiteX0" fmla="*/ 14224 w 28448"/>
                <a:gd name="connsiteY0" fmla="*/ 202082 h 202082"/>
                <a:gd name="connsiteX1" fmla="*/ 0 w 28448"/>
                <a:gd name="connsiteY1" fmla="*/ 187858 h 202082"/>
                <a:gd name="connsiteX2" fmla="*/ 0 w 28448"/>
                <a:gd name="connsiteY2" fmla="*/ 14224 h 202082"/>
                <a:gd name="connsiteX3" fmla="*/ 14224 w 28448"/>
                <a:gd name="connsiteY3" fmla="*/ 0 h 202082"/>
                <a:gd name="connsiteX4" fmla="*/ 28448 w 28448"/>
                <a:gd name="connsiteY4" fmla="*/ 14224 h 202082"/>
                <a:gd name="connsiteX5" fmla="*/ 28448 w 28448"/>
                <a:gd name="connsiteY5" fmla="*/ 187858 h 202082"/>
                <a:gd name="connsiteX6" fmla="*/ 14224 w 28448"/>
                <a:gd name="connsiteY6" fmla="*/ 202082 h 20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48" h="202082">
                  <a:moveTo>
                    <a:pt x="14224" y="202082"/>
                  </a:moveTo>
                  <a:cubicBezTo>
                    <a:pt x="6360" y="202082"/>
                    <a:pt x="0" y="195722"/>
                    <a:pt x="0" y="187858"/>
                  </a:cubicBezTo>
                  <a:lnTo>
                    <a:pt x="0" y="14224"/>
                  </a:lnTo>
                  <a:cubicBezTo>
                    <a:pt x="0" y="6360"/>
                    <a:pt x="6360" y="0"/>
                    <a:pt x="14224" y="0"/>
                  </a:cubicBezTo>
                  <a:cubicBezTo>
                    <a:pt x="22088" y="0"/>
                    <a:pt x="28448" y="6360"/>
                    <a:pt x="28448" y="14224"/>
                  </a:cubicBezTo>
                  <a:lnTo>
                    <a:pt x="28448" y="187858"/>
                  </a:lnTo>
                  <a:cubicBezTo>
                    <a:pt x="28448" y="195722"/>
                    <a:pt x="22088" y="202082"/>
                    <a:pt x="14224" y="202082"/>
                  </a:cubicBezTo>
                  <a:close/>
                </a:path>
              </a:pathLst>
            </a:custGeom>
            <a:solidFill>
              <a:schemeClr val="accent2"/>
            </a:solidFill>
            <a:ln w="2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aphic 12">
              <a:extLst>
                <a:ext uri="{FF2B5EF4-FFF2-40B4-BE49-F238E27FC236}">
                  <a16:creationId xmlns:a16="http://schemas.microsoft.com/office/drawing/2014/main" id="{05EE2DD8-2B53-8644-9AF4-479D11BD5CAC}"/>
                </a:ext>
              </a:extLst>
            </p:cNvPr>
            <p:cNvGrpSpPr/>
            <p:nvPr/>
          </p:nvGrpSpPr>
          <p:grpSpPr>
            <a:xfrm>
              <a:off x="5838139" y="1710450"/>
              <a:ext cx="520903" cy="673547"/>
              <a:chOff x="1963455" y="1699138"/>
              <a:chExt cx="520903" cy="673547"/>
            </a:xfrm>
            <a:solidFill>
              <a:srgbClr val="7EBAB7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0187049-AAEB-5149-8711-C6B09527F7DF}"/>
                  </a:ext>
                </a:extLst>
              </p:cNvPr>
              <p:cNvSpPr/>
              <p:nvPr/>
            </p:nvSpPr>
            <p:spPr>
              <a:xfrm>
                <a:off x="1963455" y="228264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BAD5C87-2167-F24B-A175-DDAB4B65E46A}"/>
                  </a:ext>
                </a:extLst>
              </p:cNvPr>
              <p:cNvSpPr/>
              <p:nvPr/>
            </p:nvSpPr>
            <p:spPr>
              <a:xfrm>
                <a:off x="2154849" y="228264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610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B8B9183-3CC8-374E-82FD-E306839C1BF0}"/>
                  </a:ext>
                </a:extLst>
              </p:cNvPr>
              <p:cNvSpPr/>
              <p:nvPr/>
            </p:nvSpPr>
            <p:spPr>
              <a:xfrm>
                <a:off x="2347665" y="228264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AA7DC29-5192-9F4F-9261-87C4CFB1E664}"/>
                  </a:ext>
                </a:extLst>
              </p:cNvPr>
              <p:cNvSpPr/>
              <p:nvPr/>
            </p:nvSpPr>
            <p:spPr>
              <a:xfrm>
                <a:off x="1963455" y="2135795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B606233-142A-A441-B02C-DD100860E811}"/>
                  </a:ext>
                </a:extLst>
              </p:cNvPr>
              <p:cNvSpPr/>
              <p:nvPr/>
            </p:nvSpPr>
            <p:spPr>
              <a:xfrm>
                <a:off x="2154849" y="2135795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610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95858A8F-28E9-464A-A22A-7BFA881DBFF0}"/>
                  </a:ext>
                </a:extLst>
              </p:cNvPr>
              <p:cNvSpPr/>
              <p:nvPr/>
            </p:nvSpPr>
            <p:spPr>
              <a:xfrm>
                <a:off x="2347665" y="2135795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CBA3C117-2277-AD42-9381-D040DA8A6F90}"/>
                  </a:ext>
                </a:extLst>
              </p:cNvPr>
              <p:cNvSpPr/>
              <p:nvPr/>
            </p:nvSpPr>
            <p:spPr>
              <a:xfrm>
                <a:off x="1963455" y="1992823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A4348BF9-7B64-4B46-A214-8CDF5204F286}"/>
                  </a:ext>
                </a:extLst>
              </p:cNvPr>
              <p:cNvSpPr/>
              <p:nvPr/>
            </p:nvSpPr>
            <p:spPr>
              <a:xfrm>
                <a:off x="2154849" y="1992823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610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3D1E31C-5CB5-EE4E-BDBE-2B98FBDA9A5D}"/>
                  </a:ext>
                </a:extLst>
              </p:cNvPr>
              <p:cNvSpPr/>
              <p:nvPr/>
            </p:nvSpPr>
            <p:spPr>
              <a:xfrm>
                <a:off x="2347665" y="1992823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DDC447C0-252A-A341-8549-8876D0E937DD}"/>
                  </a:ext>
                </a:extLst>
              </p:cNvPr>
              <p:cNvSpPr/>
              <p:nvPr/>
            </p:nvSpPr>
            <p:spPr>
              <a:xfrm>
                <a:off x="1963455" y="1845971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CB742D21-66EA-8D4F-AC55-C15EDA577392}"/>
                  </a:ext>
                </a:extLst>
              </p:cNvPr>
              <p:cNvSpPr/>
              <p:nvPr/>
            </p:nvSpPr>
            <p:spPr>
              <a:xfrm>
                <a:off x="2154849" y="1845971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610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E0C4976-1A15-E346-8410-ABECCC59E48D}"/>
                  </a:ext>
                </a:extLst>
              </p:cNvPr>
              <p:cNvSpPr/>
              <p:nvPr/>
            </p:nvSpPr>
            <p:spPr>
              <a:xfrm>
                <a:off x="2347665" y="1845971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5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FA99CB0-D52A-B848-BC9B-5A8C5128EDAE}"/>
                  </a:ext>
                </a:extLst>
              </p:cNvPr>
              <p:cNvSpPr/>
              <p:nvPr/>
            </p:nvSpPr>
            <p:spPr>
              <a:xfrm>
                <a:off x="1963455" y="169913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785877C-990B-294C-91F1-EBC770F05FB7}"/>
                  </a:ext>
                </a:extLst>
              </p:cNvPr>
              <p:cNvSpPr/>
              <p:nvPr/>
            </p:nvSpPr>
            <p:spPr>
              <a:xfrm>
                <a:off x="2154849" y="169913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610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3705E505-71C3-EB4C-8117-19B6E04B5F32}"/>
                  </a:ext>
                </a:extLst>
              </p:cNvPr>
              <p:cNvSpPr/>
              <p:nvPr/>
            </p:nvSpPr>
            <p:spPr>
              <a:xfrm>
                <a:off x="2347665" y="1699138"/>
                <a:ext cx="136692" cy="90037"/>
              </a:xfrm>
              <a:custGeom>
                <a:avLst/>
                <a:gdLst>
                  <a:gd name="connsiteX0" fmla="*/ 116373 w 136692"/>
                  <a:gd name="connsiteY0" fmla="*/ 90038 h 90037"/>
                  <a:gd name="connsiteX1" fmla="*/ 20320 w 136692"/>
                  <a:gd name="connsiteY1" fmla="*/ 90038 h 90037"/>
                  <a:gd name="connsiteX2" fmla="*/ 0 w 136692"/>
                  <a:gd name="connsiteY2" fmla="*/ 69718 h 90037"/>
                  <a:gd name="connsiteX3" fmla="*/ 0 w 136692"/>
                  <a:gd name="connsiteY3" fmla="*/ 20320 h 90037"/>
                  <a:gd name="connsiteX4" fmla="*/ 20320 w 136692"/>
                  <a:gd name="connsiteY4" fmla="*/ 0 h 90037"/>
                  <a:gd name="connsiteX5" fmla="*/ 116373 w 136692"/>
                  <a:gd name="connsiteY5" fmla="*/ 0 h 90037"/>
                  <a:gd name="connsiteX6" fmla="*/ 136693 w 136692"/>
                  <a:gd name="connsiteY6" fmla="*/ 20320 h 90037"/>
                  <a:gd name="connsiteX7" fmla="*/ 136693 w 136692"/>
                  <a:gd name="connsiteY7" fmla="*/ 69718 h 90037"/>
                  <a:gd name="connsiteX8" fmla="*/ 116373 w 136692"/>
                  <a:gd name="connsiteY8" fmla="*/ 90038 h 9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2" h="90037">
                    <a:moveTo>
                      <a:pt x="116373" y="90038"/>
                    </a:moveTo>
                    <a:lnTo>
                      <a:pt x="20320" y="90038"/>
                    </a:lnTo>
                    <a:cubicBezTo>
                      <a:pt x="9103" y="90038"/>
                      <a:pt x="0" y="80935"/>
                      <a:pt x="0" y="69718"/>
                    </a:cubicBezTo>
                    <a:lnTo>
                      <a:pt x="0" y="20320"/>
                    </a:lnTo>
                    <a:cubicBezTo>
                      <a:pt x="0" y="9103"/>
                      <a:pt x="9103" y="0"/>
                      <a:pt x="20320" y="0"/>
                    </a:cubicBezTo>
                    <a:lnTo>
                      <a:pt x="116373" y="0"/>
                    </a:lnTo>
                    <a:cubicBezTo>
                      <a:pt x="127589" y="0"/>
                      <a:pt x="136693" y="9103"/>
                      <a:pt x="136693" y="20320"/>
                    </a:cubicBezTo>
                    <a:lnTo>
                      <a:pt x="136693" y="69718"/>
                    </a:lnTo>
                    <a:cubicBezTo>
                      <a:pt x="136693" y="80935"/>
                      <a:pt x="127589" y="90038"/>
                      <a:pt x="116373" y="90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9" name="Graphic 12">
              <a:extLst>
                <a:ext uri="{FF2B5EF4-FFF2-40B4-BE49-F238E27FC236}">
                  <a16:creationId xmlns:a16="http://schemas.microsoft.com/office/drawing/2014/main" id="{C40AF84B-B8C8-3C47-9B05-3FA1748A40C1}"/>
                </a:ext>
              </a:extLst>
            </p:cNvPr>
            <p:cNvGrpSpPr/>
            <p:nvPr/>
          </p:nvGrpSpPr>
          <p:grpSpPr>
            <a:xfrm>
              <a:off x="5345257" y="1748835"/>
              <a:ext cx="440029" cy="834522"/>
              <a:chOff x="1470573" y="1737523"/>
              <a:chExt cx="440029" cy="834522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1BA5D36-CE88-8849-BEBC-21AC6911C4D4}"/>
                  </a:ext>
                </a:extLst>
              </p:cNvPr>
              <p:cNvSpPr/>
              <p:nvPr/>
            </p:nvSpPr>
            <p:spPr>
              <a:xfrm>
                <a:off x="1470573" y="1814698"/>
                <a:ext cx="440029" cy="757346"/>
              </a:xfrm>
              <a:custGeom>
                <a:avLst/>
                <a:gdLst>
                  <a:gd name="connsiteX0" fmla="*/ 405486 w 440029"/>
                  <a:gd name="connsiteY0" fmla="*/ 757347 h 757346"/>
                  <a:gd name="connsiteX1" fmla="*/ 34544 w 440029"/>
                  <a:gd name="connsiteY1" fmla="*/ 757347 h 757346"/>
                  <a:gd name="connsiteX2" fmla="*/ 0 w 440029"/>
                  <a:gd name="connsiteY2" fmla="*/ 722803 h 757346"/>
                  <a:gd name="connsiteX3" fmla="*/ 0 w 440029"/>
                  <a:gd name="connsiteY3" fmla="*/ 34544 h 757346"/>
                  <a:gd name="connsiteX4" fmla="*/ 34544 w 440029"/>
                  <a:gd name="connsiteY4" fmla="*/ 0 h 757346"/>
                  <a:gd name="connsiteX5" fmla="*/ 405486 w 440029"/>
                  <a:gd name="connsiteY5" fmla="*/ 0 h 757346"/>
                  <a:gd name="connsiteX6" fmla="*/ 440030 w 440029"/>
                  <a:gd name="connsiteY6" fmla="*/ 34544 h 757346"/>
                  <a:gd name="connsiteX7" fmla="*/ 440030 w 440029"/>
                  <a:gd name="connsiteY7" fmla="*/ 722803 h 757346"/>
                  <a:gd name="connsiteX8" fmla="*/ 405486 w 440029"/>
                  <a:gd name="connsiteY8" fmla="*/ 757347 h 757346"/>
                  <a:gd name="connsiteX9" fmla="*/ 34544 w 440029"/>
                  <a:gd name="connsiteY9" fmla="*/ 28448 h 757346"/>
                  <a:gd name="connsiteX10" fmla="*/ 28448 w 440029"/>
                  <a:gd name="connsiteY10" fmla="*/ 34544 h 757346"/>
                  <a:gd name="connsiteX11" fmla="*/ 28448 w 440029"/>
                  <a:gd name="connsiteY11" fmla="*/ 722803 h 757346"/>
                  <a:gd name="connsiteX12" fmla="*/ 34544 w 440029"/>
                  <a:gd name="connsiteY12" fmla="*/ 728899 h 757346"/>
                  <a:gd name="connsiteX13" fmla="*/ 405486 w 440029"/>
                  <a:gd name="connsiteY13" fmla="*/ 728899 h 757346"/>
                  <a:gd name="connsiteX14" fmla="*/ 411582 w 440029"/>
                  <a:gd name="connsiteY14" fmla="*/ 722803 h 757346"/>
                  <a:gd name="connsiteX15" fmla="*/ 411582 w 440029"/>
                  <a:gd name="connsiteY15" fmla="*/ 34544 h 757346"/>
                  <a:gd name="connsiteX16" fmla="*/ 405486 w 440029"/>
                  <a:gd name="connsiteY16" fmla="*/ 28448 h 757346"/>
                  <a:gd name="connsiteX17" fmla="*/ 34544 w 440029"/>
                  <a:gd name="connsiteY17" fmla="*/ 28448 h 75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0029" h="757346">
                    <a:moveTo>
                      <a:pt x="405486" y="757347"/>
                    </a:moveTo>
                    <a:lnTo>
                      <a:pt x="34544" y="757347"/>
                    </a:lnTo>
                    <a:cubicBezTo>
                      <a:pt x="15504" y="757347"/>
                      <a:pt x="0" y="741843"/>
                      <a:pt x="0" y="722803"/>
                    </a:cubicBezTo>
                    <a:lnTo>
                      <a:pt x="0" y="34544"/>
                    </a:lnTo>
                    <a:cubicBezTo>
                      <a:pt x="0" y="15504"/>
                      <a:pt x="15504" y="0"/>
                      <a:pt x="34544" y="0"/>
                    </a:cubicBezTo>
                    <a:lnTo>
                      <a:pt x="405486" y="0"/>
                    </a:lnTo>
                    <a:cubicBezTo>
                      <a:pt x="424525" y="0"/>
                      <a:pt x="440030" y="15504"/>
                      <a:pt x="440030" y="34544"/>
                    </a:cubicBezTo>
                    <a:lnTo>
                      <a:pt x="440030" y="722803"/>
                    </a:lnTo>
                    <a:cubicBezTo>
                      <a:pt x="440030" y="741843"/>
                      <a:pt x="424525" y="757347"/>
                      <a:pt x="405486" y="757347"/>
                    </a:cubicBezTo>
                    <a:close/>
                    <a:moveTo>
                      <a:pt x="34544" y="28448"/>
                    </a:moveTo>
                    <a:cubicBezTo>
                      <a:pt x="31191" y="28448"/>
                      <a:pt x="28448" y="31191"/>
                      <a:pt x="28448" y="34544"/>
                    </a:cubicBezTo>
                    <a:lnTo>
                      <a:pt x="28448" y="722803"/>
                    </a:lnTo>
                    <a:cubicBezTo>
                      <a:pt x="28448" y="726156"/>
                      <a:pt x="31191" y="728899"/>
                      <a:pt x="34544" y="728899"/>
                    </a:cubicBezTo>
                    <a:lnTo>
                      <a:pt x="405486" y="728899"/>
                    </a:lnTo>
                    <a:cubicBezTo>
                      <a:pt x="408838" y="728899"/>
                      <a:pt x="411582" y="726156"/>
                      <a:pt x="411582" y="722803"/>
                    </a:cubicBezTo>
                    <a:lnTo>
                      <a:pt x="411582" y="34544"/>
                    </a:lnTo>
                    <a:cubicBezTo>
                      <a:pt x="411582" y="31191"/>
                      <a:pt x="408838" y="28448"/>
                      <a:pt x="405486" y="28448"/>
                    </a:cubicBezTo>
                    <a:lnTo>
                      <a:pt x="34544" y="28448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A0B99862-058B-6A42-9658-8A1B98A21848}"/>
                  </a:ext>
                </a:extLst>
              </p:cNvPr>
              <p:cNvSpPr/>
              <p:nvPr/>
            </p:nvSpPr>
            <p:spPr>
              <a:xfrm>
                <a:off x="1552015" y="1737523"/>
                <a:ext cx="277124" cy="101335"/>
              </a:xfrm>
              <a:custGeom>
                <a:avLst/>
                <a:gdLst>
                  <a:gd name="connsiteX0" fmla="*/ 242580 w 277124"/>
                  <a:gd name="connsiteY0" fmla="*/ 101336 h 101335"/>
                  <a:gd name="connsiteX1" fmla="*/ 34544 w 277124"/>
                  <a:gd name="connsiteY1" fmla="*/ 101336 h 101335"/>
                  <a:gd name="connsiteX2" fmla="*/ 0 w 277124"/>
                  <a:gd name="connsiteY2" fmla="*/ 66792 h 101335"/>
                  <a:gd name="connsiteX3" fmla="*/ 0 w 277124"/>
                  <a:gd name="connsiteY3" fmla="*/ 34544 h 101335"/>
                  <a:gd name="connsiteX4" fmla="*/ 34544 w 277124"/>
                  <a:gd name="connsiteY4" fmla="*/ 0 h 101335"/>
                  <a:gd name="connsiteX5" fmla="*/ 242580 w 277124"/>
                  <a:gd name="connsiteY5" fmla="*/ 0 h 101335"/>
                  <a:gd name="connsiteX6" fmla="*/ 277124 w 277124"/>
                  <a:gd name="connsiteY6" fmla="*/ 34544 h 101335"/>
                  <a:gd name="connsiteX7" fmla="*/ 277124 w 277124"/>
                  <a:gd name="connsiteY7" fmla="*/ 66792 h 101335"/>
                  <a:gd name="connsiteX8" fmla="*/ 242580 w 277124"/>
                  <a:gd name="connsiteY8" fmla="*/ 101336 h 101335"/>
                  <a:gd name="connsiteX9" fmla="*/ 34544 w 277124"/>
                  <a:gd name="connsiteY9" fmla="*/ 28448 h 101335"/>
                  <a:gd name="connsiteX10" fmla="*/ 28448 w 277124"/>
                  <a:gd name="connsiteY10" fmla="*/ 34544 h 101335"/>
                  <a:gd name="connsiteX11" fmla="*/ 28448 w 277124"/>
                  <a:gd name="connsiteY11" fmla="*/ 66792 h 101335"/>
                  <a:gd name="connsiteX12" fmla="*/ 34544 w 277124"/>
                  <a:gd name="connsiteY12" fmla="*/ 72888 h 101335"/>
                  <a:gd name="connsiteX13" fmla="*/ 242580 w 277124"/>
                  <a:gd name="connsiteY13" fmla="*/ 72888 h 101335"/>
                  <a:gd name="connsiteX14" fmla="*/ 248676 w 277124"/>
                  <a:gd name="connsiteY14" fmla="*/ 66792 h 101335"/>
                  <a:gd name="connsiteX15" fmla="*/ 248676 w 277124"/>
                  <a:gd name="connsiteY15" fmla="*/ 34544 h 101335"/>
                  <a:gd name="connsiteX16" fmla="*/ 242580 w 277124"/>
                  <a:gd name="connsiteY16" fmla="*/ 28448 h 101335"/>
                  <a:gd name="connsiteX17" fmla="*/ 34544 w 277124"/>
                  <a:gd name="connsiteY17" fmla="*/ 28448 h 10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7124" h="101335">
                    <a:moveTo>
                      <a:pt x="242580" y="101336"/>
                    </a:moveTo>
                    <a:lnTo>
                      <a:pt x="34544" y="101336"/>
                    </a:lnTo>
                    <a:cubicBezTo>
                      <a:pt x="15504" y="101336"/>
                      <a:pt x="0" y="85832"/>
                      <a:pt x="0" y="66792"/>
                    </a:cubicBezTo>
                    <a:lnTo>
                      <a:pt x="0" y="34544"/>
                    </a:lnTo>
                    <a:cubicBezTo>
                      <a:pt x="0" y="15504"/>
                      <a:pt x="15504" y="0"/>
                      <a:pt x="34544" y="0"/>
                    </a:cubicBezTo>
                    <a:lnTo>
                      <a:pt x="242580" y="0"/>
                    </a:lnTo>
                    <a:cubicBezTo>
                      <a:pt x="261620" y="0"/>
                      <a:pt x="277124" y="15504"/>
                      <a:pt x="277124" y="34544"/>
                    </a:cubicBezTo>
                    <a:lnTo>
                      <a:pt x="277124" y="66792"/>
                    </a:lnTo>
                    <a:cubicBezTo>
                      <a:pt x="277124" y="85832"/>
                      <a:pt x="261620" y="101336"/>
                      <a:pt x="242580" y="101336"/>
                    </a:cubicBezTo>
                    <a:close/>
                    <a:moveTo>
                      <a:pt x="34544" y="28448"/>
                    </a:moveTo>
                    <a:cubicBezTo>
                      <a:pt x="31191" y="28448"/>
                      <a:pt x="28448" y="31191"/>
                      <a:pt x="28448" y="34544"/>
                    </a:cubicBezTo>
                    <a:lnTo>
                      <a:pt x="28448" y="66792"/>
                    </a:lnTo>
                    <a:cubicBezTo>
                      <a:pt x="28448" y="70145"/>
                      <a:pt x="31191" y="72888"/>
                      <a:pt x="34544" y="72888"/>
                    </a:cubicBezTo>
                    <a:lnTo>
                      <a:pt x="242580" y="72888"/>
                    </a:lnTo>
                    <a:cubicBezTo>
                      <a:pt x="245933" y="72888"/>
                      <a:pt x="248676" y="70145"/>
                      <a:pt x="248676" y="66792"/>
                    </a:cubicBezTo>
                    <a:lnTo>
                      <a:pt x="248676" y="34544"/>
                    </a:lnTo>
                    <a:cubicBezTo>
                      <a:pt x="248676" y="31191"/>
                      <a:pt x="245933" y="28448"/>
                      <a:pt x="242580" y="28448"/>
                    </a:cubicBezTo>
                    <a:lnTo>
                      <a:pt x="34544" y="28448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3A2377C-3707-DA42-BB50-5BB15E705F4C}"/>
                  </a:ext>
                </a:extLst>
              </p:cNvPr>
              <p:cNvSpPr/>
              <p:nvPr/>
            </p:nvSpPr>
            <p:spPr>
              <a:xfrm>
                <a:off x="1589546" y="2350008"/>
                <a:ext cx="202082" cy="216570"/>
              </a:xfrm>
              <a:custGeom>
                <a:avLst/>
                <a:gdLst>
                  <a:gd name="connsiteX0" fmla="*/ 187858 w 202082"/>
                  <a:gd name="connsiteY0" fmla="*/ 216570 h 216570"/>
                  <a:gd name="connsiteX1" fmla="*/ 14224 w 202082"/>
                  <a:gd name="connsiteY1" fmla="*/ 216570 h 216570"/>
                  <a:gd name="connsiteX2" fmla="*/ 0 w 202082"/>
                  <a:gd name="connsiteY2" fmla="*/ 202346 h 216570"/>
                  <a:gd name="connsiteX3" fmla="*/ 0 w 202082"/>
                  <a:gd name="connsiteY3" fmla="*/ 14224 h 216570"/>
                  <a:gd name="connsiteX4" fmla="*/ 14224 w 202082"/>
                  <a:gd name="connsiteY4" fmla="*/ 0 h 216570"/>
                  <a:gd name="connsiteX5" fmla="*/ 187858 w 202082"/>
                  <a:gd name="connsiteY5" fmla="*/ 0 h 216570"/>
                  <a:gd name="connsiteX6" fmla="*/ 202082 w 202082"/>
                  <a:gd name="connsiteY6" fmla="*/ 14224 h 216570"/>
                  <a:gd name="connsiteX7" fmla="*/ 202082 w 202082"/>
                  <a:gd name="connsiteY7" fmla="*/ 202346 h 216570"/>
                  <a:gd name="connsiteX8" fmla="*/ 187858 w 202082"/>
                  <a:gd name="connsiteY8" fmla="*/ 216570 h 216570"/>
                  <a:gd name="connsiteX9" fmla="*/ 28448 w 202082"/>
                  <a:gd name="connsiteY9" fmla="*/ 188122 h 216570"/>
                  <a:gd name="connsiteX10" fmla="*/ 173634 w 202082"/>
                  <a:gd name="connsiteY10" fmla="*/ 188122 h 216570"/>
                  <a:gd name="connsiteX11" fmla="*/ 173634 w 202082"/>
                  <a:gd name="connsiteY11" fmla="*/ 28448 h 216570"/>
                  <a:gd name="connsiteX12" fmla="*/ 28448 w 202082"/>
                  <a:gd name="connsiteY12" fmla="*/ 28448 h 216570"/>
                  <a:gd name="connsiteX13" fmla="*/ 28448 w 202082"/>
                  <a:gd name="connsiteY13" fmla="*/ 188122 h 21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082" h="216570">
                    <a:moveTo>
                      <a:pt x="187858" y="216570"/>
                    </a:moveTo>
                    <a:lnTo>
                      <a:pt x="14224" y="216570"/>
                    </a:lnTo>
                    <a:cubicBezTo>
                      <a:pt x="6360" y="216570"/>
                      <a:pt x="0" y="210210"/>
                      <a:pt x="0" y="202346"/>
                    </a:cubicBezTo>
                    <a:lnTo>
                      <a:pt x="0" y="14224"/>
                    </a:lnTo>
                    <a:cubicBezTo>
                      <a:pt x="0" y="6360"/>
                      <a:pt x="6360" y="0"/>
                      <a:pt x="14224" y="0"/>
                    </a:cubicBezTo>
                    <a:lnTo>
                      <a:pt x="187858" y="0"/>
                    </a:lnTo>
                    <a:cubicBezTo>
                      <a:pt x="195722" y="0"/>
                      <a:pt x="202082" y="6360"/>
                      <a:pt x="202082" y="14224"/>
                    </a:cubicBezTo>
                    <a:lnTo>
                      <a:pt x="202082" y="202346"/>
                    </a:lnTo>
                    <a:cubicBezTo>
                      <a:pt x="202082" y="210190"/>
                      <a:pt x="195702" y="216570"/>
                      <a:pt x="187858" y="216570"/>
                    </a:cubicBezTo>
                    <a:close/>
                    <a:moveTo>
                      <a:pt x="28448" y="188122"/>
                    </a:moveTo>
                    <a:lnTo>
                      <a:pt x="173634" y="188122"/>
                    </a:lnTo>
                    <a:lnTo>
                      <a:pt x="173634" y="28448"/>
                    </a:lnTo>
                    <a:lnTo>
                      <a:pt x="28448" y="28448"/>
                    </a:lnTo>
                    <a:lnTo>
                      <a:pt x="28448" y="188122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A6C9712-FF84-DD4B-AAB6-05E385F44A36}"/>
                  </a:ext>
                </a:extLst>
              </p:cNvPr>
              <p:cNvSpPr/>
              <p:nvPr/>
            </p:nvSpPr>
            <p:spPr>
              <a:xfrm>
                <a:off x="1676353" y="2353768"/>
                <a:ext cx="28448" cy="202082"/>
              </a:xfrm>
              <a:custGeom>
                <a:avLst/>
                <a:gdLst>
                  <a:gd name="connsiteX0" fmla="*/ 14224 w 28448"/>
                  <a:gd name="connsiteY0" fmla="*/ 202082 h 202082"/>
                  <a:gd name="connsiteX1" fmla="*/ 0 w 28448"/>
                  <a:gd name="connsiteY1" fmla="*/ 187858 h 202082"/>
                  <a:gd name="connsiteX2" fmla="*/ 0 w 28448"/>
                  <a:gd name="connsiteY2" fmla="*/ 14224 h 202082"/>
                  <a:gd name="connsiteX3" fmla="*/ 14224 w 28448"/>
                  <a:gd name="connsiteY3" fmla="*/ 0 h 202082"/>
                  <a:gd name="connsiteX4" fmla="*/ 28448 w 28448"/>
                  <a:gd name="connsiteY4" fmla="*/ 14224 h 202082"/>
                  <a:gd name="connsiteX5" fmla="*/ 28448 w 28448"/>
                  <a:gd name="connsiteY5" fmla="*/ 187858 h 202082"/>
                  <a:gd name="connsiteX6" fmla="*/ 14224 w 28448"/>
                  <a:gd name="connsiteY6" fmla="*/ 202082 h 2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48" h="202082">
                    <a:moveTo>
                      <a:pt x="14224" y="202082"/>
                    </a:moveTo>
                    <a:cubicBezTo>
                      <a:pt x="6360" y="202082"/>
                      <a:pt x="0" y="195722"/>
                      <a:pt x="0" y="187858"/>
                    </a:cubicBezTo>
                    <a:lnTo>
                      <a:pt x="0" y="14224"/>
                    </a:lnTo>
                    <a:cubicBezTo>
                      <a:pt x="0" y="6360"/>
                      <a:pt x="6360" y="0"/>
                      <a:pt x="14224" y="0"/>
                    </a:cubicBezTo>
                    <a:cubicBezTo>
                      <a:pt x="22088" y="0"/>
                      <a:pt x="28448" y="6360"/>
                      <a:pt x="28448" y="14224"/>
                    </a:cubicBezTo>
                    <a:lnTo>
                      <a:pt x="28448" y="187858"/>
                    </a:lnTo>
                    <a:cubicBezTo>
                      <a:pt x="28448" y="195722"/>
                      <a:pt x="22088" y="202082"/>
                      <a:pt x="14224" y="2020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aphic 12">
                <a:extLst>
                  <a:ext uri="{FF2B5EF4-FFF2-40B4-BE49-F238E27FC236}">
                    <a16:creationId xmlns:a16="http://schemas.microsoft.com/office/drawing/2014/main" id="{69BF1920-483B-7F44-93FC-3ED9A2980E79}"/>
                  </a:ext>
                </a:extLst>
              </p:cNvPr>
              <p:cNvGrpSpPr/>
              <p:nvPr/>
            </p:nvGrpSpPr>
            <p:grpSpPr>
              <a:xfrm>
                <a:off x="1551772" y="1926357"/>
                <a:ext cx="277611" cy="363504"/>
                <a:chOff x="1551772" y="1926357"/>
                <a:chExt cx="277611" cy="363504"/>
              </a:xfrm>
              <a:solidFill>
                <a:srgbClr val="7EBAB7"/>
              </a:solidFill>
            </p:grpSpPr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162DD6B9-5076-3B4A-B1D6-D13711B9A928}"/>
                    </a:ext>
                  </a:extLst>
                </p:cNvPr>
                <p:cNvSpPr/>
                <p:nvPr/>
              </p:nvSpPr>
              <p:spPr>
                <a:xfrm>
                  <a:off x="1551772" y="2199823"/>
                  <a:ext cx="109626" cy="90037"/>
                </a:xfrm>
                <a:custGeom>
                  <a:avLst/>
                  <a:gdLst>
                    <a:gd name="connsiteX0" fmla="*/ 89327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27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27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47" y="80935"/>
                        <a:pt x="100543" y="90038"/>
                        <a:pt x="89327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7BDECD49-F24D-CF4D-AA5C-0F6F1A4E9D8E}"/>
                    </a:ext>
                  </a:extLst>
                </p:cNvPr>
                <p:cNvSpPr/>
                <p:nvPr/>
              </p:nvSpPr>
              <p:spPr>
                <a:xfrm>
                  <a:off x="1719757" y="2199823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C1297063-4FD4-D948-9A38-75EA3EE3DCA9}"/>
                    </a:ext>
                  </a:extLst>
                </p:cNvPr>
                <p:cNvSpPr/>
                <p:nvPr/>
              </p:nvSpPr>
              <p:spPr>
                <a:xfrm>
                  <a:off x="1551772" y="2063273"/>
                  <a:ext cx="109626" cy="90037"/>
                </a:xfrm>
                <a:custGeom>
                  <a:avLst/>
                  <a:gdLst>
                    <a:gd name="connsiteX0" fmla="*/ 89327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27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27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47" y="80935"/>
                        <a:pt x="100543" y="90038"/>
                        <a:pt x="89327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C309795-511A-824A-A5BF-40E1E8B32A76}"/>
                    </a:ext>
                  </a:extLst>
                </p:cNvPr>
                <p:cNvSpPr/>
                <p:nvPr/>
              </p:nvSpPr>
              <p:spPr>
                <a:xfrm>
                  <a:off x="1719757" y="2063273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9DA55B88-B239-5F4D-80DD-2C87EFBF557F}"/>
                    </a:ext>
                  </a:extLst>
                </p:cNvPr>
                <p:cNvSpPr/>
                <p:nvPr/>
              </p:nvSpPr>
              <p:spPr>
                <a:xfrm>
                  <a:off x="1551772" y="1926357"/>
                  <a:ext cx="109626" cy="90037"/>
                </a:xfrm>
                <a:custGeom>
                  <a:avLst/>
                  <a:gdLst>
                    <a:gd name="connsiteX0" fmla="*/ 89327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27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27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47" y="80955"/>
                        <a:pt x="100543" y="90038"/>
                        <a:pt x="89327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F8019F5-AFE3-C94C-9F84-A4695D00E67D}"/>
                    </a:ext>
                  </a:extLst>
                </p:cNvPr>
                <p:cNvSpPr/>
                <p:nvPr/>
              </p:nvSpPr>
              <p:spPr>
                <a:xfrm>
                  <a:off x="1719757" y="1926357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5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0" name="Graphic 12">
              <a:extLst>
                <a:ext uri="{FF2B5EF4-FFF2-40B4-BE49-F238E27FC236}">
                  <a16:creationId xmlns:a16="http://schemas.microsoft.com/office/drawing/2014/main" id="{CC4D7526-0345-A943-84DC-7CCE9ED36F59}"/>
                </a:ext>
              </a:extLst>
            </p:cNvPr>
            <p:cNvGrpSpPr/>
            <p:nvPr/>
          </p:nvGrpSpPr>
          <p:grpSpPr>
            <a:xfrm>
              <a:off x="6411833" y="1656237"/>
              <a:ext cx="440029" cy="967760"/>
              <a:chOff x="2537149" y="1644925"/>
              <a:chExt cx="440029" cy="96776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CBD644C-3B5B-164F-AB4D-12191627EED9}"/>
                  </a:ext>
                </a:extLst>
              </p:cNvPr>
              <p:cNvSpPr/>
              <p:nvPr/>
            </p:nvSpPr>
            <p:spPr>
              <a:xfrm>
                <a:off x="2537149" y="1722100"/>
                <a:ext cx="440029" cy="890584"/>
              </a:xfrm>
              <a:custGeom>
                <a:avLst/>
                <a:gdLst>
                  <a:gd name="connsiteX0" fmla="*/ 405506 w 440029"/>
                  <a:gd name="connsiteY0" fmla="*/ 890585 h 890584"/>
                  <a:gd name="connsiteX1" fmla="*/ 34544 w 440029"/>
                  <a:gd name="connsiteY1" fmla="*/ 890585 h 890584"/>
                  <a:gd name="connsiteX2" fmla="*/ 0 w 440029"/>
                  <a:gd name="connsiteY2" fmla="*/ 856041 h 890584"/>
                  <a:gd name="connsiteX3" fmla="*/ 0 w 440029"/>
                  <a:gd name="connsiteY3" fmla="*/ 34544 h 890584"/>
                  <a:gd name="connsiteX4" fmla="*/ 34544 w 440029"/>
                  <a:gd name="connsiteY4" fmla="*/ 0 h 890584"/>
                  <a:gd name="connsiteX5" fmla="*/ 405486 w 440029"/>
                  <a:gd name="connsiteY5" fmla="*/ 0 h 890584"/>
                  <a:gd name="connsiteX6" fmla="*/ 440030 w 440029"/>
                  <a:gd name="connsiteY6" fmla="*/ 34544 h 890584"/>
                  <a:gd name="connsiteX7" fmla="*/ 440030 w 440029"/>
                  <a:gd name="connsiteY7" fmla="*/ 856041 h 890584"/>
                  <a:gd name="connsiteX8" fmla="*/ 405506 w 440029"/>
                  <a:gd name="connsiteY8" fmla="*/ 890585 h 890584"/>
                  <a:gd name="connsiteX9" fmla="*/ 34544 w 440029"/>
                  <a:gd name="connsiteY9" fmla="*/ 28448 h 890584"/>
                  <a:gd name="connsiteX10" fmla="*/ 28448 w 440029"/>
                  <a:gd name="connsiteY10" fmla="*/ 34544 h 890584"/>
                  <a:gd name="connsiteX11" fmla="*/ 28448 w 440029"/>
                  <a:gd name="connsiteY11" fmla="*/ 856041 h 890584"/>
                  <a:gd name="connsiteX12" fmla="*/ 34544 w 440029"/>
                  <a:gd name="connsiteY12" fmla="*/ 862137 h 890584"/>
                  <a:gd name="connsiteX13" fmla="*/ 405486 w 440029"/>
                  <a:gd name="connsiteY13" fmla="*/ 862137 h 890584"/>
                  <a:gd name="connsiteX14" fmla="*/ 411582 w 440029"/>
                  <a:gd name="connsiteY14" fmla="*/ 856041 h 890584"/>
                  <a:gd name="connsiteX15" fmla="*/ 411582 w 440029"/>
                  <a:gd name="connsiteY15" fmla="*/ 34544 h 890584"/>
                  <a:gd name="connsiteX16" fmla="*/ 405486 w 440029"/>
                  <a:gd name="connsiteY16" fmla="*/ 28448 h 890584"/>
                  <a:gd name="connsiteX17" fmla="*/ 34544 w 440029"/>
                  <a:gd name="connsiteY17" fmla="*/ 28448 h 89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0029" h="890584">
                    <a:moveTo>
                      <a:pt x="405506" y="890585"/>
                    </a:moveTo>
                    <a:lnTo>
                      <a:pt x="34544" y="890585"/>
                    </a:lnTo>
                    <a:cubicBezTo>
                      <a:pt x="15504" y="890585"/>
                      <a:pt x="0" y="875081"/>
                      <a:pt x="0" y="856041"/>
                    </a:cubicBezTo>
                    <a:lnTo>
                      <a:pt x="0" y="34544"/>
                    </a:lnTo>
                    <a:cubicBezTo>
                      <a:pt x="0" y="15504"/>
                      <a:pt x="15504" y="0"/>
                      <a:pt x="34544" y="0"/>
                    </a:cubicBezTo>
                    <a:lnTo>
                      <a:pt x="405486" y="0"/>
                    </a:lnTo>
                    <a:cubicBezTo>
                      <a:pt x="424525" y="0"/>
                      <a:pt x="440030" y="15504"/>
                      <a:pt x="440030" y="34544"/>
                    </a:cubicBezTo>
                    <a:lnTo>
                      <a:pt x="440030" y="856041"/>
                    </a:lnTo>
                    <a:cubicBezTo>
                      <a:pt x="440050" y="875081"/>
                      <a:pt x="424546" y="890585"/>
                      <a:pt x="405506" y="890585"/>
                    </a:cubicBezTo>
                    <a:close/>
                    <a:moveTo>
                      <a:pt x="34544" y="28448"/>
                    </a:moveTo>
                    <a:cubicBezTo>
                      <a:pt x="31191" y="28448"/>
                      <a:pt x="28448" y="31191"/>
                      <a:pt x="28448" y="34544"/>
                    </a:cubicBezTo>
                    <a:lnTo>
                      <a:pt x="28448" y="856041"/>
                    </a:lnTo>
                    <a:cubicBezTo>
                      <a:pt x="28448" y="859394"/>
                      <a:pt x="31191" y="862137"/>
                      <a:pt x="34544" y="862137"/>
                    </a:cubicBezTo>
                    <a:lnTo>
                      <a:pt x="405486" y="862137"/>
                    </a:lnTo>
                    <a:cubicBezTo>
                      <a:pt x="408838" y="862137"/>
                      <a:pt x="411582" y="859394"/>
                      <a:pt x="411582" y="856041"/>
                    </a:cubicBezTo>
                    <a:lnTo>
                      <a:pt x="411582" y="34544"/>
                    </a:lnTo>
                    <a:cubicBezTo>
                      <a:pt x="411582" y="31191"/>
                      <a:pt x="408838" y="28448"/>
                      <a:pt x="405486" y="28448"/>
                    </a:cubicBezTo>
                    <a:lnTo>
                      <a:pt x="34544" y="28448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7B025D6-8089-E840-A8B7-E8DFAAC23F40}"/>
                  </a:ext>
                </a:extLst>
              </p:cNvPr>
              <p:cNvSpPr/>
              <p:nvPr/>
            </p:nvSpPr>
            <p:spPr>
              <a:xfrm>
                <a:off x="2618612" y="1644925"/>
                <a:ext cx="277124" cy="101335"/>
              </a:xfrm>
              <a:custGeom>
                <a:avLst/>
                <a:gdLst>
                  <a:gd name="connsiteX0" fmla="*/ 242580 w 277124"/>
                  <a:gd name="connsiteY0" fmla="*/ 101336 h 101335"/>
                  <a:gd name="connsiteX1" fmla="*/ 34544 w 277124"/>
                  <a:gd name="connsiteY1" fmla="*/ 101336 h 101335"/>
                  <a:gd name="connsiteX2" fmla="*/ 0 w 277124"/>
                  <a:gd name="connsiteY2" fmla="*/ 66792 h 101335"/>
                  <a:gd name="connsiteX3" fmla="*/ 0 w 277124"/>
                  <a:gd name="connsiteY3" fmla="*/ 34544 h 101335"/>
                  <a:gd name="connsiteX4" fmla="*/ 34544 w 277124"/>
                  <a:gd name="connsiteY4" fmla="*/ 0 h 101335"/>
                  <a:gd name="connsiteX5" fmla="*/ 242580 w 277124"/>
                  <a:gd name="connsiteY5" fmla="*/ 0 h 101335"/>
                  <a:gd name="connsiteX6" fmla="*/ 277124 w 277124"/>
                  <a:gd name="connsiteY6" fmla="*/ 34544 h 101335"/>
                  <a:gd name="connsiteX7" fmla="*/ 277124 w 277124"/>
                  <a:gd name="connsiteY7" fmla="*/ 66792 h 101335"/>
                  <a:gd name="connsiteX8" fmla="*/ 242580 w 277124"/>
                  <a:gd name="connsiteY8" fmla="*/ 101336 h 101335"/>
                  <a:gd name="connsiteX9" fmla="*/ 34544 w 277124"/>
                  <a:gd name="connsiteY9" fmla="*/ 28448 h 101335"/>
                  <a:gd name="connsiteX10" fmla="*/ 28448 w 277124"/>
                  <a:gd name="connsiteY10" fmla="*/ 34544 h 101335"/>
                  <a:gd name="connsiteX11" fmla="*/ 28448 w 277124"/>
                  <a:gd name="connsiteY11" fmla="*/ 66792 h 101335"/>
                  <a:gd name="connsiteX12" fmla="*/ 34544 w 277124"/>
                  <a:gd name="connsiteY12" fmla="*/ 72888 h 101335"/>
                  <a:gd name="connsiteX13" fmla="*/ 242580 w 277124"/>
                  <a:gd name="connsiteY13" fmla="*/ 72888 h 101335"/>
                  <a:gd name="connsiteX14" fmla="*/ 248676 w 277124"/>
                  <a:gd name="connsiteY14" fmla="*/ 66792 h 101335"/>
                  <a:gd name="connsiteX15" fmla="*/ 248676 w 277124"/>
                  <a:gd name="connsiteY15" fmla="*/ 34544 h 101335"/>
                  <a:gd name="connsiteX16" fmla="*/ 242580 w 277124"/>
                  <a:gd name="connsiteY16" fmla="*/ 28448 h 101335"/>
                  <a:gd name="connsiteX17" fmla="*/ 34544 w 277124"/>
                  <a:gd name="connsiteY17" fmla="*/ 28448 h 10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7124" h="101335">
                    <a:moveTo>
                      <a:pt x="242580" y="101336"/>
                    </a:moveTo>
                    <a:lnTo>
                      <a:pt x="34544" y="101336"/>
                    </a:lnTo>
                    <a:cubicBezTo>
                      <a:pt x="15504" y="101336"/>
                      <a:pt x="0" y="85832"/>
                      <a:pt x="0" y="66792"/>
                    </a:cubicBezTo>
                    <a:lnTo>
                      <a:pt x="0" y="34544"/>
                    </a:lnTo>
                    <a:cubicBezTo>
                      <a:pt x="0" y="15504"/>
                      <a:pt x="15504" y="0"/>
                      <a:pt x="34544" y="0"/>
                    </a:cubicBezTo>
                    <a:lnTo>
                      <a:pt x="242580" y="0"/>
                    </a:lnTo>
                    <a:cubicBezTo>
                      <a:pt x="261620" y="0"/>
                      <a:pt x="277124" y="15504"/>
                      <a:pt x="277124" y="34544"/>
                    </a:cubicBezTo>
                    <a:lnTo>
                      <a:pt x="277124" y="66792"/>
                    </a:lnTo>
                    <a:cubicBezTo>
                      <a:pt x="277124" y="85832"/>
                      <a:pt x="261620" y="101336"/>
                      <a:pt x="242580" y="101336"/>
                    </a:cubicBezTo>
                    <a:close/>
                    <a:moveTo>
                      <a:pt x="34544" y="28448"/>
                    </a:moveTo>
                    <a:cubicBezTo>
                      <a:pt x="31191" y="28448"/>
                      <a:pt x="28448" y="31191"/>
                      <a:pt x="28448" y="34544"/>
                    </a:cubicBezTo>
                    <a:lnTo>
                      <a:pt x="28448" y="66792"/>
                    </a:lnTo>
                    <a:cubicBezTo>
                      <a:pt x="28448" y="70145"/>
                      <a:pt x="31191" y="72888"/>
                      <a:pt x="34544" y="72888"/>
                    </a:cubicBezTo>
                    <a:lnTo>
                      <a:pt x="242580" y="72888"/>
                    </a:lnTo>
                    <a:cubicBezTo>
                      <a:pt x="245933" y="72888"/>
                      <a:pt x="248676" y="70145"/>
                      <a:pt x="248676" y="66792"/>
                    </a:cubicBezTo>
                    <a:lnTo>
                      <a:pt x="248676" y="34544"/>
                    </a:lnTo>
                    <a:cubicBezTo>
                      <a:pt x="248676" y="31191"/>
                      <a:pt x="245933" y="28448"/>
                      <a:pt x="242580" y="28448"/>
                    </a:cubicBezTo>
                    <a:lnTo>
                      <a:pt x="34544" y="28448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DCB1AE0-1F06-674C-8FCC-8751305DDF56}"/>
                  </a:ext>
                </a:extLst>
              </p:cNvPr>
              <p:cNvSpPr/>
              <p:nvPr/>
            </p:nvSpPr>
            <p:spPr>
              <a:xfrm>
                <a:off x="2656143" y="2390648"/>
                <a:ext cx="202082" cy="216570"/>
              </a:xfrm>
              <a:custGeom>
                <a:avLst/>
                <a:gdLst>
                  <a:gd name="connsiteX0" fmla="*/ 187858 w 202082"/>
                  <a:gd name="connsiteY0" fmla="*/ 216570 h 216570"/>
                  <a:gd name="connsiteX1" fmla="*/ 14224 w 202082"/>
                  <a:gd name="connsiteY1" fmla="*/ 216570 h 216570"/>
                  <a:gd name="connsiteX2" fmla="*/ 0 w 202082"/>
                  <a:gd name="connsiteY2" fmla="*/ 202346 h 216570"/>
                  <a:gd name="connsiteX3" fmla="*/ 0 w 202082"/>
                  <a:gd name="connsiteY3" fmla="*/ 14224 h 216570"/>
                  <a:gd name="connsiteX4" fmla="*/ 14224 w 202082"/>
                  <a:gd name="connsiteY4" fmla="*/ 0 h 216570"/>
                  <a:gd name="connsiteX5" fmla="*/ 187858 w 202082"/>
                  <a:gd name="connsiteY5" fmla="*/ 0 h 216570"/>
                  <a:gd name="connsiteX6" fmla="*/ 202082 w 202082"/>
                  <a:gd name="connsiteY6" fmla="*/ 14224 h 216570"/>
                  <a:gd name="connsiteX7" fmla="*/ 202082 w 202082"/>
                  <a:gd name="connsiteY7" fmla="*/ 202346 h 216570"/>
                  <a:gd name="connsiteX8" fmla="*/ 187858 w 202082"/>
                  <a:gd name="connsiteY8" fmla="*/ 216570 h 216570"/>
                  <a:gd name="connsiteX9" fmla="*/ 28428 w 202082"/>
                  <a:gd name="connsiteY9" fmla="*/ 188122 h 216570"/>
                  <a:gd name="connsiteX10" fmla="*/ 173614 w 202082"/>
                  <a:gd name="connsiteY10" fmla="*/ 188122 h 216570"/>
                  <a:gd name="connsiteX11" fmla="*/ 173614 w 202082"/>
                  <a:gd name="connsiteY11" fmla="*/ 28448 h 216570"/>
                  <a:gd name="connsiteX12" fmla="*/ 28428 w 202082"/>
                  <a:gd name="connsiteY12" fmla="*/ 28448 h 216570"/>
                  <a:gd name="connsiteX13" fmla="*/ 28428 w 202082"/>
                  <a:gd name="connsiteY13" fmla="*/ 188122 h 21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082" h="216570">
                    <a:moveTo>
                      <a:pt x="187858" y="216570"/>
                    </a:moveTo>
                    <a:lnTo>
                      <a:pt x="14224" y="216570"/>
                    </a:lnTo>
                    <a:cubicBezTo>
                      <a:pt x="6360" y="216570"/>
                      <a:pt x="0" y="210210"/>
                      <a:pt x="0" y="202346"/>
                    </a:cubicBezTo>
                    <a:lnTo>
                      <a:pt x="0" y="14224"/>
                    </a:lnTo>
                    <a:cubicBezTo>
                      <a:pt x="0" y="6360"/>
                      <a:pt x="6360" y="0"/>
                      <a:pt x="14224" y="0"/>
                    </a:cubicBezTo>
                    <a:lnTo>
                      <a:pt x="187858" y="0"/>
                    </a:lnTo>
                    <a:cubicBezTo>
                      <a:pt x="195722" y="0"/>
                      <a:pt x="202082" y="6360"/>
                      <a:pt x="202082" y="14224"/>
                    </a:cubicBezTo>
                    <a:lnTo>
                      <a:pt x="202082" y="202346"/>
                    </a:lnTo>
                    <a:cubicBezTo>
                      <a:pt x="202082" y="210190"/>
                      <a:pt x="195702" y="216570"/>
                      <a:pt x="187858" y="216570"/>
                    </a:cubicBezTo>
                    <a:close/>
                    <a:moveTo>
                      <a:pt x="28428" y="188122"/>
                    </a:moveTo>
                    <a:lnTo>
                      <a:pt x="173614" y="188122"/>
                    </a:lnTo>
                    <a:lnTo>
                      <a:pt x="173614" y="28448"/>
                    </a:lnTo>
                    <a:lnTo>
                      <a:pt x="28428" y="28448"/>
                    </a:lnTo>
                    <a:lnTo>
                      <a:pt x="28428" y="188122"/>
                    </a:ln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B396336-D6AB-B240-98B7-2F1CEB3A86E0}"/>
                  </a:ext>
                </a:extLst>
              </p:cNvPr>
              <p:cNvSpPr/>
              <p:nvPr/>
            </p:nvSpPr>
            <p:spPr>
              <a:xfrm>
                <a:off x="2742950" y="2394408"/>
                <a:ext cx="28448" cy="202082"/>
              </a:xfrm>
              <a:custGeom>
                <a:avLst/>
                <a:gdLst>
                  <a:gd name="connsiteX0" fmla="*/ 14224 w 28448"/>
                  <a:gd name="connsiteY0" fmla="*/ 202082 h 202082"/>
                  <a:gd name="connsiteX1" fmla="*/ 0 w 28448"/>
                  <a:gd name="connsiteY1" fmla="*/ 187858 h 202082"/>
                  <a:gd name="connsiteX2" fmla="*/ 0 w 28448"/>
                  <a:gd name="connsiteY2" fmla="*/ 14224 h 202082"/>
                  <a:gd name="connsiteX3" fmla="*/ 14224 w 28448"/>
                  <a:gd name="connsiteY3" fmla="*/ 0 h 202082"/>
                  <a:gd name="connsiteX4" fmla="*/ 28448 w 28448"/>
                  <a:gd name="connsiteY4" fmla="*/ 14224 h 202082"/>
                  <a:gd name="connsiteX5" fmla="*/ 28448 w 28448"/>
                  <a:gd name="connsiteY5" fmla="*/ 187858 h 202082"/>
                  <a:gd name="connsiteX6" fmla="*/ 14224 w 28448"/>
                  <a:gd name="connsiteY6" fmla="*/ 202082 h 2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48" h="202082">
                    <a:moveTo>
                      <a:pt x="14224" y="202082"/>
                    </a:moveTo>
                    <a:cubicBezTo>
                      <a:pt x="6360" y="202082"/>
                      <a:pt x="0" y="195722"/>
                      <a:pt x="0" y="187858"/>
                    </a:cubicBezTo>
                    <a:lnTo>
                      <a:pt x="0" y="14224"/>
                    </a:lnTo>
                    <a:cubicBezTo>
                      <a:pt x="0" y="6360"/>
                      <a:pt x="6360" y="0"/>
                      <a:pt x="14224" y="0"/>
                    </a:cubicBezTo>
                    <a:cubicBezTo>
                      <a:pt x="22088" y="0"/>
                      <a:pt x="28448" y="6360"/>
                      <a:pt x="28448" y="14224"/>
                    </a:cubicBezTo>
                    <a:lnTo>
                      <a:pt x="28448" y="187858"/>
                    </a:lnTo>
                    <a:cubicBezTo>
                      <a:pt x="28448" y="195722"/>
                      <a:pt x="22088" y="202082"/>
                      <a:pt x="14224" y="2020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5" name="Graphic 12">
                <a:extLst>
                  <a:ext uri="{FF2B5EF4-FFF2-40B4-BE49-F238E27FC236}">
                    <a16:creationId xmlns:a16="http://schemas.microsoft.com/office/drawing/2014/main" id="{F7057AAE-6B78-F041-91A8-7410FF582E7E}"/>
                  </a:ext>
                </a:extLst>
              </p:cNvPr>
              <p:cNvGrpSpPr/>
              <p:nvPr/>
            </p:nvGrpSpPr>
            <p:grpSpPr>
              <a:xfrm>
                <a:off x="2618368" y="1827419"/>
                <a:ext cx="277611" cy="500684"/>
                <a:chOff x="2618368" y="1827419"/>
                <a:chExt cx="277611" cy="500684"/>
              </a:xfrm>
              <a:solidFill>
                <a:srgbClr val="7EBAB7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47827C6-B454-EF4C-8157-E73BAD9C78FA}"/>
                    </a:ext>
                  </a:extLst>
                </p:cNvPr>
                <p:cNvSpPr/>
                <p:nvPr/>
              </p:nvSpPr>
              <p:spPr>
                <a:xfrm>
                  <a:off x="2618368" y="2238065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4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572EAC9-1DBD-494E-8A68-0105F27C4B2B}"/>
                    </a:ext>
                  </a:extLst>
                </p:cNvPr>
                <p:cNvSpPr/>
                <p:nvPr/>
              </p:nvSpPr>
              <p:spPr>
                <a:xfrm>
                  <a:off x="2786354" y="2238065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4646CC0-60FB-4B41-AAFC-1943D6930746}"/>
                    </a:ext>
                  </a:extLst>
                </p:cNvPr>
                <p:cNvSpPr/>
                <p:nvPr/>
              </p:nvSpPr>
              <p:spPr>
                <a:xfrm>
                  <a:off x="2618368" y="2097654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4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4"/>
                        <a:pt x="10054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AAB4A759-C9CF-A644-8928-2D44193EA88A}"/>
                    </a:ext>
                  </a:extLst>
                </p:cNvPr>
                <p:cNvSpPr/>
                <p:nvPr/>
              </p:nvSpPr>
              <p:spPr>
                <a:xfrm>
                  <a:off x="2786354" y="2097654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4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4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4EDD1F4-1E86-E14A-BA63-FD95DB97F448}"/>
                    </a:ext>
                  </a:extLst>
                </p:cNvPr>
                <p:cNvSpPr/>
                <p:nvPr/>
              </p:nvSpPr>
              <p:spPr>
                <a:xfrm>
                  <a:off x="2618368" y="1964599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55"/>
                        <a:pt x="10054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7668D50-D340-4947-AD5F-83E4035F124A}"/>
                    </a:ext>
                  </a:extLst>
                </p:cNvPr>
                <p:cNvSpPr/>
                <p:nvPr/>
              </p:nvSpPr>
              <p:spPr>
                <a:xfrm>
                  <a:off x="2786354" y="1964599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5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AB3FF125-D904-C54F-88F3-AAF7A8EB7E70}"/>
                    </a:ext>
                  </a:extLst>
                </p:cNvPr>
                <p:cNvSpPr/>
                <p:nvPr/>
              </p:nvSpPr>
              <p:spPr>
                <a:xfrm>
                  <a:off x="2618368" y="1827419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4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B467DD1C-5299-4D42-BBAB-82C5F0E5939B}"/>
                    </a:ext>
                  </a:extLst>
                </p:cNvPr>
                <p:cNvSpPr/>
                <p:nvPr/>
              </p:nvSpPr>
              <p:spPr>
                <a:xfrm>
                  <a:off x="2786354" y="1827419"/>
                  <a:ext cx="109626" cy="90037"/>
                </a:xfrm>
                <a:custGeom>
                  <a:avLst/>
                  <a:gdLst>
                    <a:gd name="connsiteX0" fmla="*/ 89306 w 109626"/>
                    <a:gd name="connsiteY0" fmla="*/ 90038 h 90037"/>
                    <a:gd name="connsiteX1" fmla="*/ 20320 w 109626"/>
                    <a:gd name="connsiteY1" fmla="*/ 90038 h 90037"/>
                    <a:gd name="connsiteX2" fmla="*/ 0 w 109626"/>
                    <a:gd name="connsiteY2" fmla="*/ 69718 h 90037"/>
                    <a:gd name="connsiteX3" fmla="*/ 0 w 109626"/>
                    <a:gd name="connsiteY3" fmla="*/ 20320 h 90037"/>
                    <a:gd name="connsiteX4" fmla="*/ 20320 w 109626"/>
                    <a:gd name="connsiteY4" fmla="*/ 0 h 90037"/>
                    <a:gd name="connsiteX5" fmla="*/ 89306 w 109626"/>
                    <a:gd name="connsiteY5" fmla="*/ 0 h 90037"/>
                    <a:gd name="connsiteX6" fmla="*/ 109626 w 109626"/>
                    <a:gd name="connsiteY6" fmla="*/ 20320 h 90037"/>
                    <a:gd name="connsiteX7" fmla="*/ 109626 w 109626"/>
                    <a:gd name="connsiteY7" fmla="*/ 69718 h 90037"/>
                    <a:gd name="connsiteX8" fmla="*/ 89306 w 109626"/>
                    <a:gd name="connsiteY8" fmla="*/ 90038 h 9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626" h="90037">
                      <a:moveTo>
                        <a:pt x="89306" y="90038"/>
                      </a:moveTo>
                      <a:lnTo>
                        <a:pt x="20320" y="90038"/>
                      </a:lnTo>
                      <a:cubicBezTo>
                        <a:pt x="9103" y="90038"/>
                        <a:pt x="0" y="80935"/>
                        <a:pt x="0" y="69718"/>
                      </a:cubicBezTo>
                      <a:lnTo>
                        <a:pt x="0" y="20320"/>
                      </a:lnTo>
                      <a:cubicBezTo>
                        <a:pt x="0" y="9103"/>
                        <a:pt x="9103" y="0"/>
                        <a:pt x="20320" y="0"/>
                      </a:cubicBezTo>
                      <a:lnTo>
                        <a:pt x="89306" y="0"/>
                      </a:lnTo>
                      <a:cubicBezTo>
                        <a:pt x="100523" y="0"/>
                        <a:pt x="109626" y="9103"/>
                        <a:pt x="109626" y="20320"/>
                      </a:cubicBezTo>
                      <a:lnTo>
                        <a:pt x="109626" y="69718"/>
                      </a:lnTo>
                      <a:cubicBezTo>
                        <a:pt x="109626" y="80935"/>
                        <a:pt x="100523" y="90038"/>
                        <a:pt x="89306" y="900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0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992830-EF07-DB4A-9FC8-C1D59679B682}"/>
              </a:ext>
            </a:extLst>
          </p:cNvPr>
          <p:cNvGrpSpPr/>
          <p:nvPr userDrawn="1"/>
        </p:nvGrpSpPr>
        <p:grpSpPr>
          <a:xfrm>
            <a:off x="1531585" y="4007227"/>
            <a:ext cx="1483085" cy="1166504"/>
            <a:chOff x="1531585" y="4007227"/>
            <a:chExt cx="1483085" cy="1166504"/>
          </a:xfrm>
        </p:grpSpPr>
        <p:grpSp>
          <p:nvGrpSpPr>
            <p:cNvPr id="71" name="Graphic 16">
              <a:extLst>
                <a:ext uri="{FF2B5EF4-FFF2-40B4-BE49-F238E27FC236}">
                  <a16:creationId xmlns:a16="http://schemas.microsoft.com/office/drawing/2014/main" id="{ED28991C-5220-824D-9300-6FFD71E29F51}"/>
                </a:ext>
              </a:extLst>
            </p:cNvPr>
            <p:cNvGrpSpPr/>
            <p:nvPr/>
          </p:nvGrpSpPr>
          <p:grpSpPr>
            <a:xfrm>
              <a:off x="1531585" y="4051533"/>
              <a:ext cx="1408325" cy="1122198"/>
              <a:chOff x="5158645" y="1567060"/>
              <a:chExt cx="1408325" cy="1122198"/>
            </a:xfrm>
          </p:grpSpPr>
          <p:grpSp>
            <p:nvGrpSpPr>
              <p:cNvPr id="77" name="Graphic 16">
                <a:extLst>
                  <a:ext uri="{FF2B5EF4-FFF2-40B4-BE49-F238E27FC236}">
                    <a16:creationId xmlns:a16="http://schemas.microsoft.com/office/drawing/2014/main" id="{C3044EF8-6752-B14C-A79A-751B013242DF}"/>
                  </a:ext>
                </a:extLst>
              </p:cNvPr>
              <p:cNvGrpSpPr/>
              <p:nvPr/>
            </p:nvGrpSpPr>
            <p:grpSpPr>
              <a:xfrm>
                <a:off x="5158645" y="1567060"/>
                <a:ext cx="1408325" cy="1122198"/>
                <a:chOff x="5158645" y="1567060"/>
                <a:chExt cx="1408325" cy="1122198"/>
              </a:xfrm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3D7B9519-6918-EC4A-9BD8-E6F2DBA38724}"/>
                    </a:ext>
                  </a:extLst>
                </p:cNvPr>
                <p:cNvSpPr/>
                <p:nvPr/>
              </p:nvSpPr>
              <p:spPr>
                <a:xfrm>
                  <a:off x="5555348" y="2590620"/>
                  <a:ext cx="710621" cy="98637"/>
                </a:xfrm>
                <a:custGeom>
                  <a:avLst/>
                  <a:gdLst>
                    <a:gd name="connsiteX0" fmla="*/ 0 w 710621"/>
                    <a:gd name="connsiteY0" fmla="*/ 98638 h 98637"/>
                    <a:gd name="connsiteX1" fmla="*/ 710621 w 710621"/>
                    <a:gd name="connsiteY1" fmla="*/ 98638 h 98637"/>
                    <a:gd name="connsiteX2" fmla="*/ 355213 w 710621"/>
                    <a:gd name="connsiteY2" fmla="*/ 0 h 98637"/>
                    <a:gd name="connsiteX3" fmla="*/ 0 w 710621"/>
                    <a:gd name="connsiteY3" fmla="*/ 98638 h 9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0621" h="98637">
                      <a:moveTo>
                        <a:pt x="0" y="98638"/>
                      </a:moveTo>
                      <a:lnTo>
                        <a:pt x="710621" y="98638"/>
                      </a:lnTo>
                      <a:cubicBezTo>
                        <a:pt x="606895" y="36011"/>
                        <a:pt x="485359" y="0"/>
                        <a:pt x="355213" y="0"/>
                      </a:cubicBezTo>
                      <a:cubicBezTo>
                        <a:pt x="225262" y="0"/>
                        <a:pt x="103726" y="36011"/>
                        <a:pt x="0" y="986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9E92BC0F-DE97-B141-9164-2A250303008F}"/>
                    </a:ext>
                  </a:extLst>
                </p:cNvPr>
                <p:cNvSpPr/>
                <p:nvPr/>
              </p:nvSpPr>
              <p:spPr>
                <a:xfrm>
                  <a:off x="5158645" y="2283748"/>
                  <a:ext cx="1408325" cy="166744"/>
                </a:xfrm>
                <a:custGeom>
                  <a:avLst/>
                  <a:gdLst>
                    <a:gd name="connsiteX0" fmla="*/ 1316342 w 1408325"/>
                    <a:gd name="connsiteY0" fmla="*/ 166744 h 166744"/>
                    <a:gd name="connsiteX1" fmla="*/ 91983 w 1408325"/>
                    <a:gd name="connsiteY1" fmla="*/ 166744 h 166744"/>
                    <a:gd name="connsiteX2" fmla="*/ 0 w 1408325"/>
                    <a:gd name="connsiteY2" fmla="*/ 74761 h 166744"/>
                    <a:gd name="connsiteX3" fmla="*/ 0 w 1408325"/>
                    <a:gd name="connsiteY3" fmla="*/ 13700 h 166744"/>
                    <a:gd name="connsiteX4" fmla="*/ 13700 w 1408325"/>
                    <a:gd name="connsiteY4" fmla="*/ 0 h 166744"/>
                    <a:gd name="connsiteX5" fmla="*/ 1394626 w 1408325"/>
                    <a:gd name="connsiteY5" fmla="*/ 0 h 166744"/>
                    <a:gd name="connsiteX6" fmla="*/ 1408325 w 1408325"/>
                    <a:gd name="connsiteY6" fmla="*/ 13700 h 166744"/>
                    <a:gd name="connsiteX7" fmla="*/ 1408325 w 1408325"/>
                    <a:gd name="connsiteY7" fmla="*/ 74761 h 166744"/>
                    <a:gd name="connsiteX8" fmla="*/ 1316342 w 1408325"/>
                    <a:gd name="connsiteY8" fmla="*/ 166744 h 166744"/>
                    <a:gd name="connsiteX9" fmla="*/ 27399 w 1408325"/>
                    <a:gd name="connsiteY9" fmla="*/ 27399 h 166744"/>
                    <a:gd name="connsiteX10" fmla="*/ 27399 w 1408325"/>
                    <a:gd name="connsiteY10" fmla="*/ 74761 h 166744"/>
                    <a:gd name="connsiteX11" fmla="*/ 91983 w 1408325"/>
                    <a:gd name="connsiteY11" fmla="*/ 139345 h 166744"/>
                    <a:gd name="connsiteX12" fmla="*/ 1316342 w 1408325"/>
                    <a:gd name="connsiteY12" fmla="*/ 139345 h 166744"/>
                    <a:gd name="connsiteX13" fmla="*/ 1380926 w 1408325"/>
                    <a:gd name="connsiteY13" fmla="*/ 74761 h 166744"/>
                    <a:gd name="connsiteX14" fmla="*/ 1380926 w 1408325"/>
                    <a:gd name="connsiteY14" fmla="*/ 27399 h 166744"/>
                    <a:gd name="connsiteX15" fmla="*/ 27399 w 1408325"/>
                    <a:gd name="connsiteY15" fmla="*/ 27399 h 16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08325" h="166744">
                      <a:moveTo>
                        <a:pt x="1316342" y="166744"/>
                      </a:moveTo>
                      <a:lnTo>
                        <a:pt x="91983" y="166744"/>
                      </a:lnTo>
                      <a:cubicBezTo>
                        <a:pt x="41295" y="166744"/>
                        <a:pt x="0" y="125450"/>
                        <a:pt x="0" y="74761"/>
                      </a:cubicBezTo>
                      <a:lnTo>
                        <a:pt x="0" y="13700"/>
                      </a:ln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1394626" y="0"/>
                      </a:lnTo>
                      <a:cubicBezTo>
                        <a:pt x="1402258" y="0"/>
                        <a:pt x="1408325" y="6067"/>
                        <a:pt x="1408325" y="13700"/>
                      </a:cubicBezTo>
                      <a:lnTo>
                        <a:pt x="1408325" y="74761"/>
                      </a:lnTo>
                      <a:cubicBezTo>
                        <a:pt x="1408325" y="125450"/>
                        <a:pt x="1367031" y="166744"/>
                        <a:pt x="1316342" y="166744"/>
                      </a:cubicBezTo>
                      <a:close/>
                      <a:moveTo>
                        <a:pt x="27399" y="27399"/>
                      </a:moveTo>
                      <a:lnTo>
                        <a:pt x="27399" y="74761"/>
                      </a:lnTo>
                      <a:cubicBezTo>
                        <a:pt x="27399" y="110380"/>
                        <a:pt x="56364" y="139345"/>
                        <a:pt x="91983" y="139345"/>
                      </a:cubicBezTo>
                      <a:lnTo>
                        <a:pt x="1316342" y="139345"/>
                      </a:lnTo>
                      <a:cubicBezTo>
                        <a:pt x="1351961" y="139345"/>
                        <a:pt x="1380926" y="110380"/>
                        <a:pt x="1380926" y="74761"/>
                      </a:cubicBezTo>
                      <a:lnTo>
                        <a:pt x="1380926" y="27399"/>
                      </a:lnTo>
                      <a:lnTo>
                        <a:pt x="27399" y="27399"/>
                      </a:lnTo>
                      <a:close/>
                    </a:path>
                  </a:pathLst>
                </a:custGeom>
                <a:solidFill>
                  <a:srgbClr val="1C427A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B7985CB1-E26C-FB41-8F11-697D487C6A0A}"/>
                    </a:ext>
                  </a:extLst>
                </p:cNvPr>
                <p:cNvSpPr/>
                <p:nvPr/>
              </p:nvSpPr>
              <p:spPr>
                <a:xfrm>
                  <a:off x="5160797" y="2284922"/>
                  <a:ext cx="1404019" cy="27399"/>
                </a:xfrm>
                <a:custGeom>
                  <a:avLst/>
                  <a:gdLst>
                    <a:gd name="connsiteX0" fmla="*/ 1390320 w 1404019"/>
                    <a:gd name="connsiteY0" fmla="*/ 27399 h 27399"/>
                    <a:gd name="connsiteX1" fmla="*/ 13700 w 1404019"/>
                    <a:gd name="connsiteY1" fmla="*/ 27399 h 27399"/>
                    <a:gd name="connsiteX2" fmla="*/ 0 w 1404019"/>
                    <a:gd name="connsiteY2" fmla="*/ 13700 h 27399"/>
                    <a:gd name="connsiteX3" fmla="*/ 13700 w 1404019"/>
                    <a:gd name="connsiteY3" fmla="*/ 0 h 27399"/>
                    <a:gd name="connsiteX4" fmla="*/ 1390320 w 1404019"/>
                    <a:gd name="connsiteY4" fmla="*/ 0 h 27399"/>
                    <a:gd name="connsiteX5" fmla="*/ 1404020 w 1404019"/>
                    <a:gd name="connsiteY5" fmla="*/ 13700 h 27399"/>
                    <a:gd name="connsiteX6" fmla="*/ 1390320 w 1404019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019" h="27399">
                      <a:moveTo>
                        <a:pt x="1390320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1390320" y="0"/>
                      </a:lnTo>
                      <a:cubicBezTo>
                        <a:pt x="1397953" y="0"/>
                        <a:pt x="1404020" y="6067"/>
                        <a:pt x="1404020" y="13700"/>
                      </a:cubicBezTo>
                      <a:cubicBezTo>
                        <a:pt x="1404020" y="21332"/>
                        <a:pt x="1397953" y="27399"/>
                        <a:pt x="1390320" y="273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6A8EA712-844F-FE48-B1B7-12DD50C7215B}"/>
                    </a:ext>
                  </a:extLst>
                </p:cNvPr>
                <p:cNvSpPr/>
                <p:nvPr/>
              </p:nvSpPr>
              <p:spPr>
                <a:xfrm>
                  <a:off x="5849108" y="2424267"/>
                  <a:ext cx="27399" cy="134648"/>
                </a:xfrm>
                <a:custGeom>
                  <a:avLst/>
                  <a:gdLst>
                    <a:gd name="connsiteX0" fmla="*/ 13700 w 27399"/>
                    <a:gd name="connsiteY0" fmla="*/ 134648 h 134648"/>
                    <a:gd name="connsiteX1" fmla="*/ 0 w 27399"/>
                    <a:gd name="connsiteY1" fmla="*/ 120948 h 134648"/>
                    <a:gd name="connsiteX2" fmla="*/ 0 w 27399"/>
                    <a:gd name="connsiteY2" fmla="*/ 13700 h 134648"/>
                    <a:gd name="connsiteX3" fmla="*/ 13700 w 27399"/>
                    <a:gd name="connsiteY3" fmla="*/ 0 h 134648"/>
                    <a:gd name="connsiteX4" fmla="*/ 27399 w 27399"/>
                    <a:gd name="connsiteY4" fmla="*/ 13700 h 134648"/>
                    <a:gd name="connsiteX5" fmla="*/ 27399 w 27399"/>
                    <a:gd name="connsiteY5" fmla="*/ 120948 h 134648"/>
                    <a:gd name="connsiteX6" fmla="*/ 13700 w 27399"/>
                    <a:gd name="connsiteY6" fmla="*/ 134648 h 13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99" h="134648">
                      <a:moveTo>
                        <a:pt x="13700" y="134648"/>
                      </a:moveTo>
                      <a:cubicBezTo>
                        <a:pt x="6067" y="134648"/>
                        <a:pt x="0" y="128581"/>
                        <a:pt x="0" y="120948"/>
                      </a:cubicBezTo>
                      <a:lnTo>
                        <a:pt x="0" y="13700"/>
                      </a:lnTo>
                      <a:cubicBezTo>
                        <a:pt x="0" y="6067"/>
                        <a:pt x="6067" y="0"/>
                        <a:pt x="13700" y="0"/>
                      </a:cubicBezTo>
                      <a:cubicBezTo>
                        <a:pt x="21332" y="0"/>
                        <a:pt x="27399" y="6067"/>
                        <a:pt x="27399" y="13700"/>
                      </a:cubicBezTo>
                      <a:lnTo>
                        <a:pt x="27399" y="120948"/>
                      </a:lnTo>
                      <a:cubicBezTo>
                        <a:pt x="27399" y="128581"/>
                        <a:pt x="21332" y="134648"/>
                        <a:pt x="13700" y="1346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F01847C0-7D84-2940-AEB1-18C52E4441E4}"/>
                    </a:ext>
                  </a:extLst>
                </p:cNvPr>
                <p:cNvSpPr/>
                <p:nvPr/>
              </p:nvSpPr>
              <p:spPr>
                <a:xfrm>
                  <a:off x="5493808" y="2544041"/>
                  <a:ext cx="738074" cy="126036"/>
                </a:xfrm>
                <a:custGeom>
                  <a:avLst/>
                  <a:gdLst>
                    <a:gd name="connsiteX0" fmla="*/ 724407 w 738074"/>
                    <a:gd name="connsiteY0" fmla="*/ 126037 h 126036"/>
                    <a:gd name="connsiteX1" fmla="*/ 13590 w 738074"/>
                    <a:gd name="connsiteY1" fmla="*/ 126037 h 126036"/>
                    <a:gd name="connsiteX2" fmla="*/ 478 w 738074"/>
                    <a:gd name="connsiteY2" fmla="*/ 116056 h 126036"/>
                    <a:gd name="connsiteX3" fmla="*/ 6545 w 738074"/>
                    <a:gd name="connsiteY3" fmla="*/ 100595 h 126036"/>
                    <a:gd name="connsiteX4" fmla="*/ 368999 w 738074"/>
                    <a:gd name="connsiteY4" fmla="*/ 0 h 126036"/>
                    <a:gd name="connsiteX5" fmla="*/ 731453 w 738074"/>
                    <a:gd name="connsiteY5" fmla="*/ 100595 h 126036"/>
                    <a:gd name="connsiteX6" fmla="*/ 737520 w 738074"/>
                    <a:gd name="connsiteY6" fmla="*/ 116056 h 126036"/>
                    <a:gd name="connsiteX7" fmla="*/ 724407 w 738074"/>
                    <a:gd name="connsiteY7" fmla="*/ 126037 h 126036"/>
                    <a:gd name="connsiteX8" fmla="*/ 67019 w 738074"/>
                    <a:gd name="connsiteY8" fmla="*/ 98638 h 126036"/>
                    <a:gd name="connsiteX9" fmla="*/ 671174 w 738074"/>
                    <a:gd name="connsiteY9" fmla="*/ 98638 h 126036"/>
                    <a:gd name="connsiteX10" fmla="*/ 368999 w 738074"/>
                    <a:gd name="connsiteY10" fmla="*/ 27399 h 126036"/>
                    <a:gd name="connsiteX11" fmla="*/ 67019 w 738074"/>
                    <a:gd name="connsiteY11" fmla="*/ 98638 h 12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074" h="126036">
                      <a:moveTo>
                        <a:pt x="724407" y="126037"/>
                      </a:moveTo>
                      <a:lnTo>
                        <a:pt x="13590" y="126037"/>
                      </a:lnTo>
                      <a:cubicBezTo>
                        <a:pt x="7523" y="126037"/>
                        <a:pt x="2044" y="121927"/>
                        <a:pt x="478" y="116056"/>
                      </a:cubicBezTo>
                      <a:cubicBezTo>
                        <a:pt x="-1088" y="110184"/>
                        <a:pt x="1261" y="103922"/>
                        <a:pt x="6545" y="100595"/>
                      </a:cubicBezTo>
                      <a:cubicBezTo>
                        <a:pt x="115555" y="34836"/>
                        <a:pt x="241005" y="0"/>
                        <a:pt x="368999" y="0"/>
                      </a:cubicBezTo>
                      <a:cubicBezTo>
                        <a:pt x="496993" y="0"/>
                        <a:pt x="622247" y="34836"/>
                        <a:pt x="731453" y="100595"/>
                      </a:cubicBezTo>
                      <a:cubicBezTo>
                        <a:pt x="736737" y="103726"/>
                        <a:pt x="739281" y="109989"/>
                        <a:pt x="737520" y="116056"/>
                      </a:cubicBezTo>
                      <a:cubicBezTo>
                        <a:pt x="735954" y="121927"/>
                        <a:pt x="730474" y="126037"/>
                        <a:pt x="724407" y="126037"/>
                      </a:cubicBezTo>
                      <a:close/>
                      <a:moveTo>
                        <a:pt x="67019" y="98638"/>
                      </a:moveTo>
                      <a:lnTo>
                        <a:pt x="671174" y="98638"/>
                      </a:lnTo>
                      <a:cubicBezTo>
                        <a:pt x="577625" y="51863"/>
                        <a:pt x="474290" y="27399"/>
                        <a:pt x="368999" y="27399"/>
                      </a:cubicBezTo>
                      <a:cubicBezTo>
                        <a:pt x="263707" y="27399"/>
                        <a:pt x="160177" y="51863"/>
                        <a:pt x="67019" y="98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E38C5449-E86E-2949-8484-65888293DC4F}"/>
                    </a:ext>
                  </a:extLst>
                </p:cNvPr>
                <p:cNvSpPr/>
                <p:nvPr/>
              </p:nvSpPr>
              <p:spPr>
                <a:xfrm>
                  <a:off x="6428995" y="2343048"/>
                  <a:ext cx="45796" cy="45796"/>
                </a:xfrm>
                <a:custGeom>
                  <a:avLst/>
                  <a:gdLst>
                    <a:gd name="connsiteX0" fmla="*/ 45796 w 45796"/>
                    <a:gd name="connsiteY0" fmla="*/ 22898 h 45796"/>
                    <a:gd name="connsiteX1" fmla="*/ 22898 w 45796"/>
                    <a:gd name="connsiteY1" fmla="*/ 45796 h 45796"/>
                    <a:gd name="connsiteX2" fmla="*/ 0 w 45796"/>
                    <a:gd name="connsiteY2" fmla="*/ 22898 h 45796"/>
                    <a:gd name="connsiteX3" fmla="*/ 22898 w 45796"/>
                    <a:gd name="connsiteY3" fmla="*/ 0 h 45796"/>
                    <a:gd name="connsiteX4" fmla="*/ 45796 w 45796"/>
                    <a:gd name="connsiteY4" fmla="*/ 22898 h 4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96" h="45796">
                      <a:moveTo>
                        <a:pt x="45796" y="22898"/>
                      </a:moveTo>
                      <a:cubicBezTo>
                        <a:pt x="45796" y="35544"/>
                        <a:pt x="35544" y="45796"/>
                        <a:pt x="22898" y="45796"/>
                      </a:cubicBezTo>
                      <a:cubicBezTo>
                        <a:pt x="10252" y="45796"/>
                        <a:pt x="0" y="35544"/>
                        <a:pt x="0" y="22898"/>
                      </a:cubicBezTo>
                      <a:cubicBezTo>
                        <a:pt x="0" y="10252"/>
                        <a:pt x="10252" y="0"/>
                        <a:pt x="22898" y="0"/>
                      </a:cubicBezTo>
                      <a:cubicBezTo>
                        <a:pt x="35544" y="0"/>
                        <a:pt x="45796" y="10252"/>
                        <a:pt x="45796" y="22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8E6A2E23-26CF-A941-A141-28A4DD430F9C}"/>
                    </a:ext>
                  </a:extLst>
                </p:cNvPr>
                <p:cNvSpPr/>
                <p:nvPr/>
              </p:nvSpPr>
              <p:spPr>
                <a:xfrm>
                  <a:off x="5158645" y="1567060"/>
                  <a:ext cx="1408325" cy="883432"/>
                </a:xfrm>
                <a:custGeom>
                  <a:avLst/>
                  <a:gdLst>
                    <a:gd name="connsiteX0" fmla="*/ 1316342 w 1408325"/>
                    <a:gd name="connsiteY0" fmla="*/ 883433 h 883432"/>
                    <a:gd name="connsiteX1" fmla="*/ 91983 w 1408325"/>
                    <a:gd name="connsiteY1" fmla="*/ 883433 h 883432"/>
                    <a:gd name="connsiteX2" fmla="*/ 0 w 1408325"/>
                    <a:gd name="connsiteY2" fmla="*/ 791449 h 883432"/>
                    <a:gd name="connsiteX3" fmla="*/ 0 w 1408325"/>
                    <a:gd name="connsiteY3" fmla="*/ 91983 h 883432"/>
                    <a:gd name="connsiteX4" fmla="*/ 91983 w 1408325"/>
                    <a:gd name="connsiteY4" fmla="*/ 0 h 883432"/>
                    <a:gd name="connsiteX5" fmla="*/ 1316342 w 1408325"/>
                    <a:gd name="connsiteY5" fmla="*/ 0 h 883432"/>
                    <a:gd name="connsiteX6" fmla="*/ 1408325 w 1408325"/>
                    <a:gd name="connsiteY6" fmla="*/ 91983 h 883432"/>
                    <a:gd name="connsiteX7" fmla="*/ 1408325 w 1408325"/>
                    <a:gd name="connsiteY7" fmla="*/ 791449 h 883432"/>
                    <a:gd name="connsiteX8" fmla="*/ 1316342 w 1408325"/>
                    <a:gd name="connsiteY8" fmla="*/ 883433 h 883432"/>
                    <a:gd name="connsiteX9" fmla="*/ 91983 w 1408325"/>
                    <a:gd name="connsiteY9" fmla="*/ 27399 h 883432"/>
                    <a:gd name="connsiteX10" fmla="*/ 27399 w 1408325"/>
                    <a:gd name="connsiteY10" fmla="*/ 91983 h 883432"/>
                    <a:gd name="connsiteX11" fmla="*/ 27399 w 1408325"/>
                    <a:gd name="connsiteY11" fmla="*/ 791449 h 883432"/>
                    <a:gd name="connsiteX12" fmla="*/ 91983 w 1408325"/>
                    <a:gd name="connsiteY12" fmla="*/ 856033 h 883432"/>
                    <a:gd name="connsiteX13" fmla="*/ 1316342 w 1408325"/>
                    <a:gd name="connsiteY13" fmla="*/ 856033 h 883432"/>
                    <a:gd name="connsiteX14" fmla="*/ 1380926 w 1408325"/>
                    <a:gd name="connsiteY14" fmla="*/ 791449 h 883432"/>
                    <a:gd name="connsiteX15" fmla="*/ 1380926 w 1408325"/>
                    <a:gd name="connsiteY15" fmla="*/ 91983 h 883432"/>
                    <a:gd name="connsiteX16" fmla="*/ 1316342 w 1408325"/>
                    <a:gd name="connsiteY16" fmla="*/ 27399 h 883432"/>
                    <a:gd name="connsiteX17" fmla="*/ 91983 w 1408325"/>
                    <a:gd name="connsiteY17" fmla="*/ 27399 h 88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08325" h="883432">
                      <a:moveTo>
                        <a:pt x="1316342" y="883433"/>
                      </a:moveTo>
                      <a:lnTo>
                        <a:pt x="91983" y="883433"/>
                      </a:lnTo>
                      <a:cubicBezTo>
                        <a:pt x="41295" y="883433"/>
                        <a:pt x="0" y="842138"/>
                        <a:pt x="0" y="791449"/>
                      </a:cubicBezTo>
                      <a:lnTo>
                        <a:pt x="0" y="91983"/>
                      </a:lnTo>
                      <a:cubicBezTo>
                        <a:pt x="0" y="41295"/>
                        <a:pt x="41295" y="0"/>
                        <a:pt x="91983" y="0"/>
                      </a:cubicBezTo>
                      <a:lnTo>
                        <a:pt x="1316342" y="0"/>
                      </a:lnTo>
                      <a:cubicBezTo>
                        <a:pt x="1367031" y="0"/>
                        <a:pt x="1408325" y="41295"/>
                        <a:pt x="1408325" y="91983"/>
                      </a:cubicBezTo>
                      <a:lnTo>
                        <a:pt x="1408325" y="791449"/>
                      </a:lnTo>
                      <a:cubicBezTo>
                        <a:pt x="1408325" y="842138"/>
                        <a:pt x="1367031" y="883433"/>
                        <a:pt x="1316342" y="883433"/>
                      </a:cubicBezTo>
                      <a:close/>
                      <a:moveTo>
                        <a:pt x="91983" y="27399"/>
                      </a:moveTo>
                      <a:cubicBezTo>
                        <a:pt x="56364" y="27399"/>
                        <a:pt x="27399" y="56364"/>
                        <a:pt x="27399" y="91983"/>
                      </a:cubicBezTo>
                      <a:lnTo>
                        <a:pt x="27399" y="791449"/>
                      </a:lnTo>
                      <a:cubicBezTo>
                        <a:pt x="27399" y="827068"/>
                        <a:pt x="56364" y="856033"/>
                        <a:pt x="91983" y="856033"/>
                      </a:cubicBezTo>
                      <a:lnTo>
                        <a:pt x="1316342" y="856033"/>
                      </a:lnTo>
                      <a:cubicBezTo>
                        <a:pt x="1351961" y="856033"/>
                        <a:pt x="1380926" y="827068"/>
                        <a:pt x="1380926" y="791449"/>
                      </a:cubicBezTo>
                      <a:lnTo>
                        <a:pt x="1380926" y="91983"/>
                      </a:lnTo>
                      <a:cubicBezTo>
                        <a:pt x="1380926" y="56364"/>
                        <a:pt x="1351961" y="27399"/>
                        <a:pt x="1316342" y="27399"/>
                      </a:cubicBezTo>
                      <a:lnTo>
                        <a:pt x="91983" y="2739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8" name="Graphic 16">
                <a:extLst>
                  <a:ext uri="{FF2B5EF4-FFF2-40B4-BE49-F238E27FC236}">
                    <a16:creationId xmlns:a16="http://schemas.microsoft.com/office/drawing/2014/main" id="{A208E0AE-D654-4E4A-8ED5-B768F273A634}"/>
                  </a:ext>
                </a:extLst>
              </p:cNvPr>
              <p:cNvGrpSpPr/>
              <p:nvPr/>
            </p:nvGrpSpPr>
            <p:grpSpPr>
              <a:xfrm>
                <a:off x="5406217" y="1723627"/>
                <a:ext cx="846247" cy="474986"/>
                <a:chOff x="5406217" y="1723627"/>
                <a:chExt cx="846247" cy="474986"/>
              </a:xfrm>
            </p:grpSpPr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FD11EFFE-DFFD-EB49-91B8-1E6F2147C55A}"/>
                    </a:ext>
                  </a:extLst>
                </p:cNvPr>
                <p:cNvSpPr/>
                <p:nvPr/>
              </p:nvSpPr>
              <p:spPr>
                <a:xfrm>
                  <a:off x="5408761" y="1977658"/>
                  <a:ext cx="218803" cy="151479"/>
                </a:xfrm>
                <a:custGeom>
                  <a:avLst/>
                  <a:gdLst>
                    <a:gd name="connsiteX0" fmla="*/ 199232 w 218803"/>
                    <a:gd name="connsiteY0" fmla="*/ 151479 h 151479"/>
                    <a:gd name="connsiteX1" fmla="*/ 19571 w 218803"/>
                    <a:gd name="connsiteY1" fmla="*/ 151479 h 151479"/>
                    <a:gd name="connsiteX2" fmla="*/ 0 w 218803"/>
                    <a:gd name="connsiteY2" fmla="*/ 131908 h 151479"/>
                    <a:gd name="connsiteX3" fmla="*/ 0 w 218803"/>
                    <a:gd name="connsiteY3" fmla="*/ 19571 h 151479"/>
                    <a:gd name="connsiteX4" fmla="*/ 19571 w 218803"/>
                    <a:gd name="connsiteY4" fmla="*/ 0 h 151479"/>
                    <a:gd name="connsiteX5" fmla="*/ 199232 w 218803"/>
                    <a:gd name="connsiteY5" fmla="*/ 0 h 151479"/>
                    <a:gd name="connsiteX6" fmla="*/ 218803 w 218803"/>
                    <a:gd name="connsiteY6" fmla="*/ 19571 h 151479"/>
                    <a:gd name="connsiteX7" fmla="*/ 218803 w 218803"/>
                    <a:gd name="connsiteY7" fmla="*/ 131908 h 151479"/>
                    <a:gd name="connsiteX8" fmla="*/ 199232 w 218803"/>
                    <a:gd name="connsiteY8" fmla="*/ 151479 h 15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803" h="151479">
                      <a:moveTo>
                        <a:pt x="199232" y="151479"/>
                      </a:moveTo>
                      <a:lnTo>
                        <a:pt x="19571" y="151479"/>
                      </a:lnTo>
                      <a:cubicBezTo>
                        <a:pt x="8807" y="151479"/>
                        <a:pt x="0" y="142672"/>
                        <a:pt x="0" y="131908"/>
                      </a:cubicBezTo>
                      <a:lnTo>
                        <a:pt x="0" y="19571"/>
                      </a:lnTo>
                      <a:cubicBezTo>
                        <a:pt x="0" y="8807"/>
                        <a:pt x="8807" y="0"/>
                        <a:pt x="19571" y="0"/>
                      </a:cubicBezTo>
                      <a:lnTo>
                        <a:pt x="199232" y="0"/>
                      </a:lnTo>
                      <a:cubicBezTo>
                        <a:pt x="209996" y="0"/>
                        <a:pt x="218803" y="8807"/>
                        <a:pt x="218803" y="19571"/>
                      </a:cubicBezTo>
                      <a:lnTo>
                        <a:pt x="218803" y="131908"/>
                      </a:lnTo>
                      <a:cubicBezTo>
                        <a:pt x="218803" y="142672"/>
                        <a:pt x="209996" y="151479"/>
                        <a:pt x="199232" y="15147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F654D2EA-9398-944C-BCE6-5B9145553137}"/>
                    </a:ext>
                  </a:extLst>
                </p:cNvPr>
                <p:cNvSpPr/>
                <p:nvPr/>
              </p:nvSpPr>
              <p:spPr>
                <a:xfrm>
                  <a:off x="5716612" y="1837726"/>
                  <a:ext cx="218803" cy="291411"/>
                </a:xfrm>
                <a:custGeom>
                  <a:avLst/>
                  <a:gdLst>
                    <a:gd name="connsiteX0" fmla="*/ 199232 w 218803"/>
                    <a:gd name="connsiteY0" fmla="*/ 291411 h 291411"/>
                    <a:gd name="connsiteX1" fmla="*/ 19571 w 218803"/>
                    <a:gd name="connsiteY1" fmla="*/ 291411 h 291411"/>
                    <a:gd name="connsiteX2" fmla="*/ 0 w 218803"/>
                    <a:gd name="connsiteY2" fmla="*/ 271840 h 291411"/>
                    <a:gd name="connsiteX3" fmla="*/ 0 w 218803"/>
                    <a:gd name="connsiteY3" fmla="*/ 19571 h 291411"/>
                    <a:gd name="connsiteX4" fmla="*/ 19571 w 218803"/>
                    <a:gd name="connsiteY4" fmla="*/ 0 h 291411"/>
                    <a:gd name="connsiteX5" fmla="*/ 199232 w 218803"/>
                    <a:gd name="connsiteY5" fmla="*/ 0 h 291411"/>
                    <a:gd name="connsiteX6" fmla="*/ 218803 w 218803"/>
                    <a:gd name="connsiteY6" fmla="*/ 19571 h 291411"/>
                    <a:gd name="connsiteX7" fmla="*/ 218803 w 218803"/>
                    <a:gd name="connsiteY7" fmla="*/ 271840 h 291411"/>
                    <a:gd name="connsiteX8" fmla="*/ 199232 w 218803"/>
                    <a:gd name="connsiteY8" fmla="*/ 291411 h 29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803" h="291411">
                      <a:moveTo>
                        <a:pt x="199232" y="291411"/>
                      </a:moveTo>
                      <a:lnTo>
                        <a:pt x="19571" y="291411"/>
                      </a:lnTo>
                      <a:cubicBezTo>
                        <a:pt x="8807" y="291411"/>
                        <a:pt x="0" y="282604"/>
                        <a:pt x="0" y="271840"/>
                      </a:cubicBezTo>
                      <a:lnTo>
                        <a:pt x="0" y="19571"/>
                      </a:lnTo>
                      <a:cubicBezTo>
                        <a:pt x="0" y="8807"/>
                        <a:pt x="8807" y="0"/>
                        <a:pt x="19571" y="0"/>
                      </a:cubicBezTo>
                      <a:lnTo>
                        <a:pt x="199232" y="0"/>
                      </a:lnTo>
                      <a:cubicBezTo>
                        <a:pt x="209996" y="0"/>
                        <a:pt x="218803" y="8807"/>
                        <a:pt x="218803" y="19571"/>
                      </a:cubicBezTo>
                      <a:lnTo>
                        <a:pt x="218803" y="271840"/>
                      </a:lnTo>
                      <a:cubicBezTo>
                        <a:pt x="218803" y="282604"/>
                        <a:pt x="209996" y="291411"/>
                        <a:pt x="199232" y="2914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D76B699F-7DDF-8446-AEC9-DF2026CAF3FD}"/>
                    </a:ext>
                  </a:extLst>
                </p:cNvPr>
                <p:cNvSpPr/>
                <p:nvPr/>
              </p:nvSpPr>
              <p:spPr>
                <a:xfrm>
                  <a:off x="6017026" y="1723627"/>
                  <a:ext cx="218803" cy="405509"/>
                </a:xfrm>
                <a:custGeom>
                  <a:avLst/>
                  <a:gdLst>
                    <a:gd name="connsiteX0" fmla="*/ 199232 w 218803"/>
                    <a:gd name="connsiteY0" fmla="*/ 405510 h 405509"/>
                    <a:gd name="connsiteX1" fmla="*/ 19571 w 218803"/>
                    <a:gd name="connsiteY1" fmla="*/ 405510 h 405509"/>
                    <a:gd name="connsiteX2" fmla="*/ 0 w 218803"/>
                    <a:gd name="connsiteY2" fmla="*/ 385939 h 405509"/>
                    <a:gd name="connsiteX3" fmla="*/ 0 w 218803"/>
                    <a:gd name="connsiteY3" fmla="*/ 19571 h 405509"/>
                    <a:gd name="connsiteX4" fmla="*/ 19571 w 218803"/>
                    <a:gd name="connsiteY4" fmla="*/ 0 h 405509"/>
                    <a:gd name="connsiteX5" fmla="*/ 199232 w 218803"/>
                    <a:gd name="connsiteY5" fmla="*/ 0 h 405509"/>
                    <a:gd name="connsiteX6" fmla="*/ 218803 w 218803"/>
                    <a:gd name="connsiteY6" fmla="*/ 19571 h 405509"/>
                    <a:gd name="connsiteX7" fmla="*/ 218803 w 218803"/>
                    <a:gd name="connsiteY7" fmla="*/ 385743 h 405509"/>
                    <a:gd name="connsiteX8" fmla="*/ 199232 w 218803"/>
                    <a:gd name="connsiteY8" fmla="*/ 405510 h 40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803" h="405509">
                      <a:moveTo>
                        <a:pt x="199232" y="405510"/>
                      </a:moveTo>
                      <a:lnTo>
                        <a:pt x="19571" y="405510"/>
                      </a:lnTo>
                      <a:cubicBezTo>
                        <a:pt x="8807" y="405510"/>
                        <a:pt x="0" y="396703"/>
                        <a:pt x="0" y="385939"/>
                      </a:cubicBezTo>
                      <a:lnTo>
                        <a:pt x="0" y="19571"/>
                      </a:lnTo>
                      <a:cubicBezTo>
                        <a:pt x="0" y="8807"/>
                        <a:pt x="8807" y="0"/>
                        <a:pt x="19571" y="0"/>
                      </a:cubicBezTo>
                      <a:lnTo>
                        <a:pt x="199232" y="0"/>
                      </a:lnTo>
                      <a:cubicBezTo>
                        <a:pt x="209996" y="0"/>
                        <a:pt x="218803" y="8807"/>
                        <a:pt x="218803" y="19571"/>
                      </a:cubicBezTo>
                      <a:lnTo>
                        <a:pt x="218803" y="385743"/>
                      </a:lnTo>
                      <a:cubicBezTo>
                        <a:pt x="218803" y="396703"/>
                        <a:pt x="209996" y="405510"/>
                        <a:pt x="199232" y="4055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83F9213C-7137-5D4B-A62C-D89CDF7B8C30}"/>
                    </a:ext>
                  </a:extLst>
                </p:cNvPr>
                <p:cNvSpPr/>
                <p:nvPr/>
              </p:nvSpPr>
              <p:spPr>
                <a:xfrm>
                  <a:off x="5406217" y="2184914"/>
                  <a:ext cx="846247" cy="13699"/>
                </a:xfrm>
                <a:custGeom>
                  <a:avLst/>
                  <a:gdLst>
                    <a:gd name="connsiteX0" fmla="*/ 839398 w 846247"/>
                    <a:gd name="connsiteY0" fmla="*/ 13700 h 13699"/>
                    <a:gd name="connsiteX1" fmla="*/ 6850 w 846247"/>
                    <a:gd name="connsiteY1" fmla="*/ 13700 h 13699"/>
                    <a:gd name="connsiteX2" fmla="*/ 0 w 846247"/>
                    <a:gd name="connsiteY2" fmla="*/ 6850 h 13699"/>
                    <a:gd name="connsiteX3" fmla="*/ 6850 w 846247"/>
                    <a:gd name="connsiteY3" fmla="*/ 0 h 13699"/>
                    <a:gd name="connsiteX4" fmla="*/ 839398 w 846247"/>
                    <a:gd name="connsiteY4" fmla="*/ 0 h 13699"/>
                    <a:gd name="connsiteX5" fmla="*/ 846248 w 846247"/>
                    <a:gd name="connsiteY5" fmla="*/ 6850 h 13699"/>
                    <a:gd name="connsiteX6" fmla="*/ 839398 w 846247"/>
                    <a:gd name="connsiteY6" fmla="*/ 13700 h 1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247" h="13699">
                      <a:moveTo>
                        <a:pt x="839398" y="13700"/>
                      </a:moveTo>
                      <a:lnTo>
                        <a:pt x="6850" y="13700"/>
                      </a:lnTo>
                      <a:cubicBezTo>
                        <a:pt x="3131" y="13700"/>
                        <a:pt x="0" y="10568"/>
                        <a:pt x="0" y="6850"/>
                      </a:cubicBezTo>
                      <a:cubicBezTo>
                        <a:pt x="0" y="3131"/>
                        <a:pt x="3131" y="0"/>
                        <a:pt x="6850" y="0"/>
                      </a:cubicBezTo>
                      <a:lnTo>
                        <a:pt x="839398" y="0"/>
                      </a:lnTo>
                      <a:cubicBezTo>
                        <a:pt x="843116" y="0"/>
                        <a:pt x="846248" y="3131"/>
                        <a:pt x="846248" y="6850"/>
                      </a:cubicBezTo>
                      <a:cubicBezTo>
                        <a:pt x="846248" y="10568"/>
                        <a:pt x="843312" y="13700"/>
                        <a:pt x="839398" y="137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2" name="Graphic 16">
              <a:extLst>
                <a:ext uri="{FF2B5EF4-FFF2-40B4-BE49-F238E27FC236}">
                  <a16:creationId xmlns:a16="http://schemas.microsoft.com/office/drawing/2014/main" id="{1E43CD30-CC31-AD44-A629-E8EF415B8221}"/>
                </a:ext>
              </a:extLst>
            </p:cNvPr>
            <p:cNvGrpSpPr/>
            <p:nvPr/>
          </p:nvGrpSpPr>
          <p:grpSpPr>
            <a:xfrm>
              <a:off x="2649868" y="4007227"/>
              <a:ext cx="364802" cy="396778"/>
              <a:chOff x="6276928" y="1522754"/>
              <a:chExt cx="364802" cy="396778"/>
            </a:xfrm>
          </p:grpSpPr>
          <p:grpSp>
            <p:nvGrpSpPr>
              <p:cNvPr id="73" name="Graphic 16">
                <a:extLst>
                  <a:ext uri="{FF2B5EF4-FFF2-40B4-BE49-F238E27FC236}">
                    <a16:creationId xmlns:a16="http://schemas.microsoft.com/office/drawing/2014/main" id="{972733DA-E063-264C-8479-7493AB2AFDE8}"/>
                  </a:ext>
                </a:extLst>
              </p:cNvPr>
              <p:cNvGrpSpPr/>
              <p:nvPr/>
            </p:nvGrpSpPr>
            <p:grpSpPr>
              <a:xfrm>
                <a:off x="6276928" y="1554730"/>
                <a:ext cx="364802" cy="364802"/>
                <a:chOff x="6276928" y="1554730"/>
                <a:chExt cx="364802" cy="364802"/>
              </a:xfrm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BBF79B0-CD11-154C-B9EA-C95656EBF0C6}"/>
                    </a:ext>
                  </a:extLst>
                </p:cNvPr>
                <p:cNvSpPr/>
                <p:nvPr/>
              </p:nvSpPr>
              <p:spPr>
                <a:xfrm>
                  <a:off x="6290628" y="1568430"/>
                  <a:ext cx="337403" cy="337403"/>
                </a:xfrm>
                <a:custGeom>
                  <a:avLst/>
                  <a:gdLst>
                    <a:gd name="connsiteX0" fmla="*/ 168702 w 337403"/>
                    <a:gd name="connsiteY0" fmla="*/ 337403 h 337403"/>
                    <a:gd name="connsiteX1" fmla="*/ 49319 w 337403"/>
                    <a:gd name="connsiteY1" fmla="*/ 288084 h 337403"/>
                    <a:gd name="connsiteX2" fmla="*/ 0 w 337403"/>
                    <a:gd name="connsiteY2" fmla="*/ 168702 h 337403"/>
                    <a:gd name="connsiteX3" fmla="*/ 49319 w 337403"/>
                    <a:gd name="connsiteY3" fmla="*/ 49319 h 337403"/>
                    <a:gd name="connsiteX4" fmla="*/ 168702 w 337403"/>
                    <a:gd name="connsiteY4" fmla="*/ 0 h 337403"/>
                    <a:gd name="connsiteX5" fmla="*/ 288084 w 337403"/>
                    <a:gd name="connsiteY5" fmla="*/ 49319 h 337403"/>
                    <a:gd name="connsiteX6" fmla="*/ 337403 w 337403"/>
                    <a:gd name="connsiteY6" fmla="*/ 168702 h 337403"/>
                    <a:gd name="connsiteX7" fmla="*/ 288084 w 337403"/>
                    <a:gd name="connsiteY7" fmla="*/ 288084 h 337403"/>
                    <a:gd name="connsiteX8" fmla="*/ 168702 w 337403"/>
                    <a:gd name="connsiteY8" fmla="*/ 337403 h 337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403" h="337403">
                      <a:moveTo>
                        <a:pt x="168702" y="337403"/>
                      </a:moveTo>
                      <a:cubicBezTo>
                        <a:pt x="123688" y="337403"/>
                        <a:pt x="81219" y="319789"/>
                        <a:pt x="49319" y="288084"/>
                      </a:cubicBezTo>
                      <a:cubicBezTo>
                        <a:pt x="17418" y="256379"/>
                        <a:pt x="0" y="213910"/>
                        <a:pt x="0" y="168702"/>
                      </a:cubicBezTo>
                      <a:cubicBezTo>
                        <a:pt x="0" y="123493"/>
                        <a:pt x="17614" y="81219"/>
                        <a:pt x="49319" y="49319"/>
                      </a:cubicBezTo>
                      <a:cubicBezTo>
                        <a:pt x="81219" y="17418"/>
                        <a:pt x="123493" y="0"/>
                        <a:pt x="168702" y="0"/>
                      </a:cubicBezTo>
                      <a:cubicBezTo>
                        <a:pt x="213910" y="0"/>
                        <a:pt x="256184" y="17614"/>
                        <a:pt x="288084" y="49319"/>
                      </a:cubicBezTo>
                      <a:cubicBezTo>
                        <a:pt x="319985" y="81024"/>
                        <a:pt x="337403" y="123493"/>
                        <a:pt x="337403" y="168702"/>
                      </a:cubicBezTo>
                      <a:cubicBezTo>
                        <a:pt x="337403" y="213910"/>
                        <a:pt x="319789" y="256184"/>
                        <a:pt x="288084" y="288084"/>
                      </a:cubicBezTo>
                      <a:cubicBezTo>
                        <a:pt x="255988" y="319985"/>
                        <a:pt x="213715" y="337403"/>
                        <a:pt x="168702" y="337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6B88C3EC-57DA-B54A-A03E-612E6C344586}"/>
                    </a:ext>
                  </a:extLst>
                </p:cNvPr>
                <p:cNvSpPr/>
                <p:nvPr/>
              </p:nvSpPr>
              <p:spPr>
                <a:xfrm>
                  <a:off x="6276928" y="1554730"/>
                  <a:ext cx="364802" cy="364802"/>
                </a:xfrm>
                <a:custGeom>
                  <a:avLst/>
                  <a:gdLst>
                    <a:gd name="connsiteX0" fmla="*/ 182401 w 364802"/>
                    <a:gd name="connsiteY0" fmla="*/ 364802 h 364802"/>
                    <a:gd name="connsiteX1" fmla="*/ 53429 w 364802"/>
                    <a:gd name="connsiteY1" fmla="*/ 311374 h 364802"/>
                    <a:gd name="connsiteX2" fmla="*/ 0 w 364802"/>
                    <a:gd name="connsiteY2" fmla="*/ 182401 h 364802"/>
                    <a:gd name="connsiteX3" fmla="*/ 53429 w 364802"/>
                    <a:gd name="connsiteY3" fmla="*/ 53429 h 364802"/>
                    <a:gd name="connsiteX4" fmla="*/ 182401 w 364802"/>
                    <a:gd name="connsiteY4" fmla="*/ 0 h 364802"/>
                    <a:gd name="connsiteX5" fmla="*/ 311374 w 364802"/>
                    <a:gd name="connsiteY5" fmla="*/ 53429 h 364802"/>
                    <a:gd name="connsiteX6" fmla="*/ 364802 w 364802"/>
                    <a:gd name="connsiteY6" fmla="*/ 182401 h 364802"/>
                    <a:gd name="connsiteX7" fmla="*/ 311374 w 364802"/>
                    <a:gd name="connsiteY7" fmla="*/ 311374 h 364802"/>
                    <a:gd name="connsiteX8" fmla="*/ 182401 w 364802"/>
                    <a:gd name="connsiteY8" fmla="*/ 364802 h 364802"/>
                    <a:gd name="connsiteX9" fmla="*/ 182401 w 364802"/>
                    <a:gd name="connsiteY9" fmla="*/ 27399 h 364802"/>
                    <a:gd name="connsiteX10" fmla="*/ 72804 w 364802"/>
                    <a:gd name="connsiteY10" fmla="*/ 72804 h 364802"/>
                    <a:gd name="connsiteX11" fmla="*/ 27399 w 364802"/>
                    <a:gd name="connsiteY11" fmla="*/ 182401 h 364802"/>
                    <a:gd name="connsiteX12" fmla="*/ 72804 w 364802"/>
                    <a:gd name="connsiteY12" fmla="*/ 291999 h 364802"/>
                    <a:gd name="connsiteX13" fmla="*/ 182401 w 364802"/>
                    <a:gd name="connsiteY13" fmla="*/ 337403 h 364802"/>
                    <a:gd name="connsiteX14" fmla="*/ 291999 w 364802"/>
                    <a:gd name="connsiteY14" fmla="*/ 291999 h 364802"/>
                    <a:gd name="connsiteX15" fmla="*/ 337403 w 364802"/>
                    <a:gd name="connsiteY15" fmla="*/ 182401 h 364802"/>
                    <a:gd name="connsiteX16" fmla="*/ 291999 w 364802"/>
                    <a:gd name="connsiteY16" fmla="*/ 72804 h 364802"/>
                    <a:gd name="connsiteX17" fmla="*/ 182401 w 364802"/>
                    <a:gd name="connsiteY17" fmla="*/ 27399 h 364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802" h="364802">
                      <a:moveTo>
                        <a:pt x="182401" y="364802"/>
                      </a:moveTo>
                      <a:cubicBezTo>
                        <a:pt x="133670" y="364802"/>
                        <a:pt x="87874" y="345819"/>
                        <a:pt x="53429" y="311374"/>
                      </a:cubicBezTo>
                      <a:cubicBezTo>
                        <a:pt x="18984" y="276929"/>
                        <a:pt x="0" y="231133"/>
                        <a:pt x="0" y="182401"/>
                      </a:cubicBezTo>
                      <a:cubicBezTo>
                        <a:pt x="0" y="133670"/>
                        <a:pt x="18984" y="87874"/>
                        <a:pt x="53429" y="53429"/>
                      </a:cubicBezTo>
                      <a:cubicBezTo>
                        <a:pt x="87874" y="18984"/>
                        <a:pt x="133670" y="0"/>
                        <a:pt x="182401" y="0"/>
                      </a:cubicBezTo>
                      <a:cubicBezTo>
                        <a:pt x="231133" y="0"/>
                        <a:pt x="276929" y="18984"/>
                        <a:pt x="311374" y="53429"/>
                      </a:cubicBezTo>
                      <a:cubicBezTo>
                        <a:pt x="345819" y="87874"/>
                        <a:pt x="364802" y="133670"/>
                        <a:pt x="364802" y="182401"/>
                      </a:cubicBezTo>
                      <a:cubicBezTo>
                        <a:pt x="364802" y="231133"/>
                        <a:pt x="345819" y="276929"/>
                        <a:pt x="311374" y="311374"/>
                      </a:cubicBezTo>
                      <a:cubicBezTo>
                        <a:pt x="276733" y="346014"/>
                        <a:pt x="230937" y="364802"/>
                        <a:pt x="182401" y="364802"/>
                      </a:cubicBezTo>
                      <a:close/>
                      <a:moveTo>
                        <a:pt x="182401" y="27399"/>
                      </a:moveTo>
                      <a:cubicBezTo>
                        <a:pt x="140911" y="27399"/>
                        <a:pt x="102160" y="43448"/>
                        <a:pt x="72804" y="72804"/>
                      </a:cubicBezTo>
                      <a:cubicBezTo>
                        <a:pt x="43448" y="102160"/>
                        <a:pt x="27399" y="141107"/>
                        <a:pt x="27399" y="182401"/>
                      </a:cubicBezTo>
                      <a:cubicBezTo>
                        <a:pt x="27399" y="223696"/>
                        <a:pt x="43448" y="262642"/>
                        <a:pt x="72804" y="291999"/>
                      </a:cubicBezTo>
                      <a:cubicBezTo>
                        <a:pt x="102160" y="321355"/>
                        <a:pt x="140911" y="337403"/>
                        <a:pt x="182401" y="337403"/>
                      </a:cubicBezTo>
                      <a:cubicBezTo>
                        <a:pt x="223892" y="337403"/>
                        <a:pt x="262642" y="321355"/>
                        <a:pt x="291999" y="291999"/>
                      </a:cubicBezTo>
                      <a:cubicBezTo>
                        <a:pt x="321355" y="262642"/>
                        <a:pt x="337403" y="223696"/>
                        <a:pt x="337403" y="182401"/>
                      </a:cubicBezTo>
                      <a:cubicBezTo>
                        <a:pt x="337403" y="141107"/>
                        <a:pt x="321355" y="102160"/>
                        <a:pt x="291999" y="72804"/>
                      </a:cubicBezTo>
                      <a:cubicBezTo>
                        <a:pt x="262642" y="43448"/>
                        <a:pt x="223696" y="27399"/>
                        <a:pt x="182401" y="273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3990EF0-4AA1-E84B-9075-0CA30469514E}"/>
                  </a:ext>
                </a:extLst>
              </p:cNvPr>
              <p:cNvSpPr/>
              <p:nvPr/>
            </p:nvSpPr>
            <p:spPr>
              <a:xfrm>
                <a:off x="6355065" y="1522754"/>
                <a:ext cx="280830" cy="344941"/>
              </a:xfrm>
              <a:custGeom>
                <a:avLst/>
                <a:gdLst>
                  <a:gd name="connsiteX0" fmla="*/ 272379 w 280830"/>
                  <a:gd name="connsiteY0" fmla="*/ 11623 h 344941"/>
                  <a:gd name="connsiteX1" fmla="*/ 250655 w 280830"/>
                  <a:gd name="connsiteY1" fmla="*/ 1446 h 344941"/>
                  <a:gd name="connsiteX2" fmla="*/ 231084 w 280830"/>
                  <a:gd name="connsiteY2" fmla="*/ 8491 h 344941"/>
                  <a:gd name="connsiteX3" fmla="*/ 118942 w 280830"/>
                  <a:gd name="connsiteY3" fmla="*/ 244713 h 344941"/>
                  <a:gd name="connsiteX4" fmla="*/ 95262 w 280830"/>
                  <a:gd name="connsiteY4" fmla="*/ 248822 h 344941"/>
                  <a:gd name="connsiteX5" fmla="*/ 42224 w 280830"/>
                  <a:gd name="connsiteY5" fmla="*/ 195785 h 344941"/>
                  <a:gd name="connsiteX6" fmla="*/ 21283 w 280830"/>
                  <a:gd name="connsiteY6" fmla="*/ 195785 h 344941"/>
                  <a:gd name="connsiteX7" fmla="*/ 4257 w 280830"/>
                  <a:gd name="connsiteY7" fmla="*/ 212812 h 344941"/>
                  <a:gd name="connsiteX8" fmla="*/ 4257 w 280830"/>
                  <a:gd name="connsiteY8" fmla="*/ 233753 h 344941"/>
                  <a:gd name="connsiteX9" fmla="*/ 111310 w 280830"/>
                  <a:gd name="connsiteY9" fmla="*/ 340610 h 344941"/>
                  <a:gd name="connsiteX10" fmla="*/ 134991 w 280830"/>
                  <a:gd name="connsiteY10" fmla="*/ 336500 h 344941"/>
                  <a:gd name="connsiteX11" fmla="*/ 279620 w 280830"/>
                  <a:gd name="connsiteY11" fmla="*/ 31389 h 344941"/>
                  <a:gd name="connsiteX12" fmla="*/ 272379 w 280830"/>
                  <a:gd name="connsiteY12" fmla="*/ 11623 h 34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830" h="344941">
                    <a:moveTo>
                      <a:pt x="272379" y="11623"/>
                    </a:moveTo>
                    <a:lnTo>
                      <a:pt x="250655" y="1446"/>
                    </a:lnTo>
                    <a:cubicBezTo>
                      <a:pt x="243218" y="-2077"/>
                      <a:pt x="234607" y="1054"/>
                      <a:pt x="231084" y="8491"/>
                    </a:cubicBezTo>
                    <a:lnTo>
                      <a:pt x="118942" y="244713"/>
                    </a:lnTo>
                    <a:cubicBezTo>
                      <a:pt x="114637" y="253911"/>
                      <a:pt x="102307" y="256064"/>
                      <a:pt x="95262" y="248822"/>
                    </a:cubicBezTo>
                    <a:lnTo>
                      <a:pt x="42224" y="195785"/>
                    </a:lnTo>
                    <a:cubicBezTo>
                      <a:pt x="36549" y="190110"/>
                      <a:pt x="27155" y="190110"/>
                      <a:pt x="21283" y="195785"/>
                    </a:cubicBezTo>
                    <a:lnTo>
                      <a:pt x="4257" y="212812"/>
                    </a:lnTo>
                    <a:cubicBezTo>
                      <a:pt x="-1419" y="218487"/>
                      <a:pt x="-1419" y="227882"/>
                      <a:pt x="4257" y="233753"/>
                    </a:cubicBezTo>
                    <a:lnTo>
                      <a:pt x="111310" y="340610"/>
                    </a:lnTo>
                    <a:cubicBezTo>
                      <a:pt x="118551" y="347851"/>
                      <a:pt x="130685" y="345699"/>
                      <a:pt x="134991" y="336500"/>
                    </a:cubicBezTo>
                    <a:lnTo>
                      <a:pt x="279620" y="31389"/>
                    </a:lnTo>
                    <a:cubicBezTo>
                      <a:pt x="282751" y="23952"/>
                      <a:pt x="279620" y="15145"/>
                      <a:pt x="272379" y="116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291A1E3A-96D1-C145-A69B-49D39810BAFE}"/>
              </a:ext>
            </a:extLst>
          </p:cNvPr>
          <p:cNvSpPr txBox="1"/>
          <p:nvPr userDrawn="1"/>
        </p:nvSpPr>
        <p:spPr>
          <a:xfrm>
            <a:off x="8485336" y="5365087"/>
            <a:ext cx="266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Industry-leading member and client engagement technology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C797DDD-ACBA-7D48-97A0-086F23D760C0}"/>
              </a:ext>
            </a:extLst>
          </p:cNvPr>
          <p:cNvSpPr txBox="1"/>
          <p:nvPr userDrawn="1"/>
        </p:nvSpPr>
        <p:spPr>
          <a:xfrm>
            <a:off x="974524" y="2821956"/>
            <a:ext cx="259212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3.3M lives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behalf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2,200 clients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0FD16A-B088-E44E-BFE5-C09410F3E43B}"/>
              </a:ext>
            </a:extLst>
          </p:cNvPr>
          <p:cNvSpPr txBox="1"/>
          <p:nvPr userDrawn="1"/>
        </p:nvSpPr>
        <p:spPr>
          <a:xfrm>
            <a:off x="8250984" y="2821956"/>
            <a:ext cx="313392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750+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engaged,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mission-driven employees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1B7BF169-0B3E-BF48-9CDD-1402EE1DBB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4029" y="1601994"/>
            <a:ext cx="1733110" cy="92673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496ACB83-A1F5-D348-BA20-25CDAADFC935}"/>
              </a:ext>
            </a:extLst>
          </p:cNvPr>
          <p:cNvGrpSpPr/>
          <p:nvPr userDrawn="1"/>
        </p:nvGrpSpPr>
        <p:grpSpPr>
          <a:xfrm>
            <a:off x="8983609" y="4051533"/>
            <a:ext cx="1656977" cy="1212157"/>
            <a:chOff x="8157799" y="3958045"/>
            <a:chExt cx="1656977" cy="121215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E493EB-AC48-F247-8074-33535782595F}"/>
                </a:ext>
              </a:extLst>
            </p:cNvPr>
            <p:cNvGrpSpPr/>
            <p:nvPr/>
          </p:nvGrpSpPr>
          <p:grpSpPr>
            <a:xfrm>
              <a:off x="8375198" y="3958045"/>
              <a:ext cx="1439578" cy="1122197"/>
              <a:chOff x="8820593" y="3891293"/>
              <a:chExt cx="1556215" cy="1213119"/>
            </a:xfrm>
          </p:grpSpPr>
          <p:sp>
            <p:nvSpPr>
              <p:cNvPr id="112" name="Freeform 128">
                <a:extLst>
                  <a:ext uri="{FF2B5EF4-FFF2-40B4-BE49-F238E27FC236}">
                    <a16:creationId xmlns:a16="http://schemas.microsoft.com/office/drawing/2014/main" id="{5FDFFDA6-F669-AD4D-B427-278E5EB93DFC}"/>
                  </a:ext>
                </a:extLst>
              </p:cNvPr>
              <p:cNvSpPr/>
              <p:nvPr/>
            </p:nvSpPr>
            <p:spPr>
              <a:xfrm>
                <a:off x="9591460" y="4835675"/>
                <a:ext cx="33377" cy="150196"/>
              </a:xfrm>
              <a:custGeom>
                <a:avLst/>
                <a:gdLst>
                  <a:gd name="connsiteX0" fmla="*/ 40005 w 80010"/>
                  <a:gd name="connsiteY0" fmla="*/ 360045 h 360045"/>
                  <a:gd name="connsiteX1" fmla="*/ 0 w 80010"/>
                  <a:gd name="connsiteY1" fmla="*/ 320040 h 360045"/>
                  <a:gd name="connsiteX2" fmla="*/ 0 w 80010"/>
                  <a:gd name="connsiteY2" fmla="*/ 40005 h 360045"/>
                  <a:gd name="connsiteX3" fmla="*/ 40005 w 80010"/>
                  <a:gd name="connsiteY3" fmla="*/ 0 h 360045"/>
                  <a:gd name="connsiteX4" fmla="*/ 80010 w 80010"/>
                  <a:gd name="connsiteY4" fmla="*/ 40005 h 360045"/>
                  <a:gd name="connsiteX5" fmla="*/ 80010 w 80010"/>
                  <a:gd name="connsiteY5" fmla="*/ 320040 h 360045"/>
                  <a:gd name="connsiteX6" fmla="*/ 40005 w 80010"/>
                  <a:gd name="connsiteY6" fmla="*/ 360045 h 36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10" h="360045">
                    <a:moveTo>
                      <a:pt x="40005" y="360045"/>
                    </a:moveTo>
                    <a:cubicBezTo>
                      <a:pt x="17716" y="360045"/>
                      <a:pt x="0" y="342328"/>
                      <a:pt x="0" y="320040"/>
                    </a:cubicBezTo>
                    <a:lnTo>
                      <a:pt x="0" y="40005"/>
                    </a:lnTo>
                    <a:cubicBezTo>
                      <a:pt x="0" y="17716"/>
                      <a:pt x="17716" y="0"/>
                      <a:pt x="40005" y="0"/>
                    </a:cubicBezTo>
                    <a:cubicBezTo>
                      <a:pt x="62293" y="0"/>
                      <a:pt x="80010" y="17716"/>
                      <a:pt x="80010" y="40005"/>
                    </a:cubicBezTo>
                    <a:lnTo>
                      <a:pt x="80010" y="320040"/>
                    </a:lnTo>
                    <a:cubicBezTo>
                      <a:pt x="80010" y="341757"/>
                      <a:pt x="61722" y="360045"/>
                      <a:pt x="40005" y="360045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Freeform 95">
                <a:extLst>
                  <a:ext uri="{FF2B5EF4-FFF2-40B4-BE49-F238E27FC236}">
                    <a16:creationId xmlns:a16="http://schemas.microsoft.com/office/drawing/2014/main" id="{41B469A1-E97C-B540-97A2-6334F142CEEE}"/>
                  </a:ext>
                </a:extLst>
              </p:cNvPr>
              <p:cNvSpPr/>
              <p:nvPr/>
            </p:nvSpPr>
            <p:spPr>
              <a:xfrm>
                <a:off x="8874608" y="3939493"/>
                <a:ext cx="1502200" cy="930739"/>
              </a:xfrm>
              <a:custGeom>
                <a:avLst/>
                <a:gdLst>
                  <a:gd name="connsiteX0" fmla="*/ 227457 w 3601021"/>
                  <a:gd name="connsiteY0" fmla="*/ 2231136 h 2231136"/>
                  <a:gd name="connsiteX1" fmla="*/ 0 w 3601021"/>
                  <a:gd name="connsiteY1" fmla="*/ 2003679 h 2231136"/>
                  <a:gd name="connsiteX2" fmla="*/ 0 w 3601021"/>
                  <a:gd name="connsiteY2" fmla="*/ 227457 h 2231136"/>
                  <a:gd name="connsiteX3" fmla="*/ 227457 w 3601021"/>
                  <a:gd name="connsiteY3" fmla="*/ 0 h 2231136"/>
                  <a:gd name="connsiteX4" fmla="*/ 3373565 w 3601021"/>
                  <a:gd name="connsiteY4" fmla="*/ 0 h 2231136"/>
                  <a:gd name="connsiteX5" fmla="*/ 3601022 w 3601021"/>
                  <a:gd name="connsiteY5" fmla="*/ 227457 h 2231136"/>
                  <a:gd name="connsiteX6" fmla="*/ 3601022 w 3601021"/>
                  <a:gd name="connsiteY6" fmla="*/ 2003679 h 2231136"/>
                  <a:gd name="connsiteX7" fmla="*/ 3373565 w 3601021"/>
                  <a:gd name="connsiteY7" fmla="*/ 2231136 h 2231136"/>
                  <a:gd name="connsiteX8" fmla="*/ 227457 w 3601021"/>
                  <a:gd name="connsiteY8" fmla="*/ 2231136 h 223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1021" h="2231136">
                    <a:moveTo>
                      <a:pt x="227457" y="2231136"/>
                    </a:moveTo>
                    <a:cubicBezTo>
                      <a:pt x="102299" y="2231136"/>
                      <a:pt x="0" y="2128838"/>
                      <a:pt x="0" y="2003679"/>
                    </a:cubicBezTo>
                    <a:lnTo>
                      <a:pt x="0" y="227457"/>
                    </a:lnTo>
                    <a:cubicBezTo>
                      <a:pt x="0" y="102298"/>
                      <a:pt x="102299" y="0"/>
                      <a:pt x="227457" y="0"/>
                    </a:cubicBezTo>
                    <a:lnTo>
                      <a:pt x="3373565" y="0"/>
                    </a:lnTo>
                    <a:cubicBezTo>
                      <a:pt x="3498723" y="0"/>
                      <a:pt x="3601022" y="102298"/>
                      <a:pt x="3601022" y="227457"/>
                    </a:cubicBezTo>
                    <a:lnTo>
                      <a:pt x="3601022" y="2003679"/>
                    </a:lnTo>
                    <a:cubicBezTo>
                      <a:pt x="3601022" y="2128838"/>
                      <a:pt x="3498723" y="2231136"/>
                      <a:pt x="3373565" y="2231136"/>
                    </a:cubicBezTo>
                    <a:lnTo>
                      <a:pt x="227457" y="2231136"/>
                    </a:ln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Freeform 96">
                <a:extLst>
                  <a:ext uri="{FF2B5EF4-FFF2-40B4-BE49-F238E27FC236}">
                    <a16:creationId xmlns:a16="http://schemas.microsoft.com/office/drawing/2014/main" id="{9BB25BF5-D6A4-AE4B-B5ED-BB737F8D7FB1}"/>
                  </a:ext>
                </a:extLst>
              </p:cNvPr>
              <p:cNvSpPr/>
              <p:nvPr/>
            </p:nvSpPr>
            <p:spPr>
              <a:xfrm>
                <a:off x="9240390" y="4997130"/>
                <a:ext cx="773391" cy="107282"/>
              </a:xfrm>
              <a:custGeom>
                <a:avLst/>
                <a:gdLst>
                  <a:gd name="connsiteX0" fmla="*/ 0 w 1853946"/>
                  <a:gd name="connsiteY0" fmla="*/ 257175 h 257175"/>
                  <a:gd name="connsiteX1" fmla="*/ 1853946 w 1853946"/>
                  <a:gd name="connsiteY1" fmla="*/ 257175 h 257175"/>
                  <a:gd name="connsiteX2" fmla="*/ 0 w 1853946"/>
                  <a:gd name="connsiteY2" fmla="*/ 257175 h 257175"/>
                  <a:gd name="connsiteX3" fmla="*/ 0 w 1853946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946" h="257175">
                    <a:moveTo>
                      <a:pt x="0" y="257175"/>
                    </a:moveTo>
                    <a:lnTo>
                      <a:pt x="1853946" y="257175"/>
                    </a:lnTo>
                    <a:cubicBezTo>
                      <a:pt x="1283589" y="-85725"/>
                      <a:pt x="570357" y="-85725"/>
                      <a:pt x="0" y="257175"/>
                    </a:cubicBezTo>
                    <a:lnTo>
                      <a:pt x="0" y="257175"/>
                    </a:lnTo>
                    <a:close/>
                  </a:path>
                </a:pathLst>
              </a:custGeom>
              <a:solidFill>
                <a:schemeClr val="accent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Freeform 97">
                <a:extLst>
                  <a:ext uri="{FF2B5EF4-FFF2-40B4-BE49-F238E27FC236}">
                    <a16:creationId xmlns:a16="http://schemas.microsoft.com/office/drawing/2014/main" id="{9010D217-344C-1740-A2A1-B2E99CC15D73}"/>
                  </a:ext>
                </a:extLst>
              </p:cNvPr>
              <p:cNvSpPr/>
              <p:nvPr/>
            </p:nvSpPr>
            <p:spPr>
              <a:xfrm>
                <a:off x="8820593" y="3891293"/>
                <a:ext cx="1536530" cy="965069"/>
              </a:xfrm>
              <a:custGeom>
                <a:avLst/>
                <a:gdLst>
                  <a:gd name="connsiteX0" fmla="*/ 3414712 w 3683317"/>
                  <a:gd name="connsiteY0" fmla="*/ 2313432 h 2313431"/>
                  <a:gd name="connsiteX1" fmla="*/ 268605 w 3683317"/>
                  <a:gd name="connsiteY1" fmla="*/ 2313432 h 2313431"/>
                  <a:gd name="connsiteX2" fmla="*/ 0 w 3683317"/>
                  <a:gd name="connsiteY2" fmla="*/ 2044827 h 2313431"/>
                  <a:gd name="connsiteX3" fmla="*/ 0 w 3683317"/>
                  <a:gd name="connsiteY3" fmla="*/ 268605 h 2313431"/>
                  <a:gd name="connsiteX4" fmla="*/ 268605 w 3683317"/>
                  <a:gd name="connsiteY4" fmla="*/ 0 h 2313431"/>
                  <a:gd name="connsiteX5" fmla="*/ 3414712 w 3683317"/>
                  <a:gd name="connsiteY5" fmla="*/ 0 h 2313431"/>
                  <a:gd name="connsiteX6" fmla="*/ 3683317 w 3683317"/>
                  <a:gd name="connsiteY6" fmla="*/ 268605 h 2313431"/>
                  <a:gd name="connsiteX7" fmla="*/ 3683317 w 3683317"/>
                  <a:gd name="connsiteY7" fmla="*/ 2044827 h 2313431"/>
                  <a:gd name="connsiteX8" fmla="*/ 3414712 w 3683317"/>
                  <a:gd name="connsiteY8" fmla="*/ 2313432 h 2313431"/>
                  <a:gd name="connsiteX9" fmla="*/ 268605 w 3683317"/>
                  <a:gd name="connsiteY9" fmla="*/ 80010 h 2313431"/>
                  <a:gd name="connsiteX10" fmla="*/ 80010 w 3683317"/>
                  <a:gd name="connsiteY10" fmla="*/ 268605 h 2313431"/>
                  <a:gd name="connsiteX11" fmla="*/ 80010 w 3683317"/>
                  <a:gd name="connsiteY11" fmla="*/ 2044827 h 2313431"/>
                  <a:gd name="connsiteX12" fmla="*/ 268605 w 3683317"/>
                  <a:gd name="connsiteY12" fmla="*/ 2233422 h 2313431"/>
                  <a:gd name="connsiteX13" fmla="*/ 3414712 w 3683317"/>
                  <a:gd name="connsiteY13" fmla="*/ 2233422 h 2313431"/>
                  <a:gd name="connsiteX14" fmla="*/ 3603307 w 3683317"/>
                  <a:gd name="connsiteY14" fmla="*/ 2044827 h 2313431"/>
                  <a:gd name="connsiteX15" fmla="*/ 3603307 w 3683317"/>
                  <a:gd name="connsiteY15" fmla="*/ 268605 h 2313431"/>
                  <a:gd name="connsiteX16" fmla="*/ 3414712 w 3683317"/>
                  <a:gd name="connsiteY16" fmla="*/ 80010 h 2313431"/>
                  <a:gd name="connsiteX17" fmla="*/ 268605 w 3683317"/>
                  <a:gd name="connsiteY17" fmla="*/ 80010 h 231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83317" h="2313431">
                    <a:moveTo>
                      <a:pt x="3414712" y="2313432"/>
                    </a:moveTo>
                    <a:lnTo>
                      <a:pt x="268605" y="2313432"/>
                    </a:lnTo>
                    <a:cubicBezTo>
                      <a:pt x="120015" y="2313432"/>
                      <a:pt x="0" y="2193417"/>
                      <a:pt x="0" y="2044827"/>
                    </a:cubicBezTo>
                    <a:lnTo>
                      <a:pt x="0" y="268605"/>
                    </a:lnTo>
                    <a:cubicBezTo>
                      <a:pt x="0" y="120015"/>
                      <a:pt x="120015" y="0"/>
                      <a:pt x="268605" y="0"/>
                    </a:cubicBezTo>
                    <a:lnTo>
                      <a:pt x="3414712" y="0"/>
                    </a:lnTo>
                    <a:cubicBezTo>
                      <a:pt x="3562731" y="0"/>
                      <a:pt x="3683317" y="120586"/>
                      <a:pt x="3683317" y="268605"/>
                    </a:cubicBezTo>
                    <a:lnTo>
                      <a:pt x="3683317" y="2044827"/>
                    </a:lnTo>
                    <a:cubicBezTo>
                      <a:pt x="3683317" y="2193417"/>
                      <a:pt x="3563302" y="2313432"/>
                      <a:pt x="3414712" y="2313432"/>
                    </a:cubicBezTo>
                    <a:close/>
                    <a:moveTo>
                      <a:pt x="268605" y="80010"/>
                    </a:moveTo>
                    <a:cubicBezTo>
                      <a:pt x="164592" y="80010"/>
                      <a:pt x="80010" y="164592"/>
                      <a:pt x="80010" y="268605"/>
                    </a:cubicBezTo>
                    <a:lnTo>
                      <a:pt x="80010" y="2044827"/>
                    </a:lnTo>
                    <a:cubicBezTo>
                      <a:pt x="80010" y="2148840"/>
                      <a:pt x="164592" y="2233422"/>
                      <a:pt x="268605" y="2233422"/>
                    </a:cubicBezTo>
                    <a:lnTo>
                      <a:pt x="3414712" y="2233422"/>
                    </a:lnTo>
                    <a:cubicBezTo>
                      <a:pt x="3518726" y="2233422"/>
                      <a:pt x="3603307" y="2148840"/>
                      <a:pt x="3603307" y="2044827"/>
                    </a:cubicBezTo>
                    <a:lnTo>
                      <a:pt x="3603307" y="268605"/>
                    </a:lnTo>
                    <a:cubicBezTo>
                      <a:pt x="3603307" y="164592"/>
                      <a:pt x="3518726" y="80010"/>
                      <a:pt x="3414712" y="80010"/>
                    </a:cubicBezTo>
                    <a:lnTo>
                      <a:pt x="268605" y="8001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Freeform 98">
                <a:extLst>
                  <a:ext uri="{FF2B5EF4-FFF2-40B4-BE49-F238E27FC236}">
                    <a16:creationId xmlns:a16="http://schemas.microsoft.com/office/drawing/2014/main" id="{15939720-5715-F444-9AF0-2A4454307D0E}"/>
                  </a:ext>
                </a:extLst>
              </p:cNvPr>
              <p:cNvSpPr/>
              <p:nvPr/>
            </p:nvSpPr>
            <p:spPr>
              <a:xfrm>
                <a:off x="8820593" y="4671359"/>
                <a:ext cx="1536530" cy="185003"/>
              </a:xfrm>
              <a:custGeom>
                <a:avLst/>
                <a:gdLst>
                  <a:gd name="connsiteX0" fmla="*/ 3414712 w 3683317"/>
                  <a:gd name="connsiteY0" fmla="*/ 443484 h 443483"/>
                  <a:gd name="connsiteX1" fmla="*/ 268605 w 3683317"/>
                  <a:gd name="connsiteY1" fmla="*/ 443484 h 443483"/>
                  <a:gd name="connsiteX2" fmla="*/ 0 w 3683317"/>
                  <a:gd name="connsiteY2" fmla="*/ 174879 h 443483"/>
                  <a:gd name="connsiteX3" fmla="*/ 0 w 3683317"/>
                  <a:gd name="connsiteY3" fmla="*/ 40005 h 443483"/>
                  <a:gd name="connsiteX4" fmla="*/ 40005 w 3683317"/>
                  <a:gd name="connsiteY4" fmla="*/ 0 h 443483"/>
                  <a:gd name="connsiteX5" fmla="*/ 3643312 w 3683317"/>
                  <a:gd name="connsiteY5" fmla="*/ 0 h 443483"/>
                  <a:gd name="connsiteX6" fmla="*/ 3683317 w 3683317"/>
                  <a:gd name="connsiteY6" fmla="*/ 40005 h 443483"/>
                  <a:gd name="connsiteX7" fmla="*/ 3683317 w 3683317"/>
                  <a:gd name="connsiteY7" fmla="*/ 174879 h 443483"/>
                  <a:gd name="connsiteX8" fmla="*/ 3414712 w 3683317"/>
                  <a:gd name="connsiteY8" fmla="*/ 443484 h 443483"/>
                  <a:gd name="connsiteX9" fmla="*/ 80010 w 3683317"/>
                  <a:gd name="connsiteY9" fmla="*/ 80010 h 443483"/>
                  <a:gd name="connsiteX10" fmla="*/ 80010 w 3683317"/>
                  <a:gd name="connsiteY10" fmla="*/ 174879 h 443483"/>
                  <a:gd name="connsiteX11" fmla="*/ 268605 w 3683317"/>
                  <a:gd name="connsiteY11" fmla="*/ 363474 h 443483"/>
                  <a:gd name="connsiteX12" fmla="*/ 3414712 w 3683317"/>
                  <a:gd name="connsiteY12" fmla="*/ 363474 h 443483"/>
                  <a:gd name="connsiteX13" fmla="*/ 3603307 w 3683317"/>
                  <a:gd name="connsiteY13" fmla="*/ 174879 h 443483"/>
                  <a:gd name="connsiteX14" fmla="*/ 3603307 w 3683317"/>
                  <a:gd name="connsiteY14" fmla="*/ 80010 h 443483"/>
                  <a:gd name="connsiteX15" fmla="*/ 80010 w 3683317"/>
                  <a:gd name="connsiteY15" fmla="*/ 80010 h 44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83317" h="443483">
                    <a:moveTo>
                      <a:pt x="3414712" y="443484"/>
                    </a:moveTo>
                    <a:lnTo>
                      <a:pt x="268605" y="443484"/>
                    </a:lnTo>
                    <a:cubicBezTo>
                      <a:pt x="120015" y="443484"/>
                      <a:pt x="0" y="323469"/>
                      <a:pt x="0" y="174879"/>
                    </a:cubicBezTo>
                    <a:lnTo>
                      <a:pt x="0" y="40005"/>
                    </a:lnTo>
                    <a:cubicBezTo>
                      <a:pt x="0" y="17716"/>
                      <a:pt x="17717" y="0"/>
                      <a:pt x="40005" y="0"/>
                    </a:cubicBezTo>
                    <a:lnTo>
                      <a:pt x="3643312" y="0"/>
                    </a:lnTo>
                    <a:cubicBezTo>
                      <a:pt x="3665601" y="0"/>
                      <a:pt x="3683317" y="17716"/>
                      <a:pt x="3683317" y="40005"/>
                    </a:cubicBezTo>
                    <a:lnTo>
                      <a:pt x="3683317" y="174879"/>
                    </a:lnTo>
                    <a:cubicBezTo>
                      <a:pt x="3683317" y="323469"/>
                      <a:pt x="3563302" y="443484"/>
                      <a:pt x="3414712" y="443484"/>
                    </a:cubicBezTo>
                    <a:close/>
                    <a:moveTo>
                      <a:pt x="80010" y="80010"/>
                    </a:moveTo>
                    <a:lnTo>
                      <a:pt x="80010" y="174879"/>
                    </a:lnTo>
                    <a:cubicBezTo>
                      <a:pt x="80010" y="278892"/>
                      <a:pt x="164592" y="363474"/>
                      <a:pt x="268605" y="363474"/>
                    </a:cubicBezTo>
                    <a:lnTo>
                      <a:pt x="3414712" y="363474"/>
                    </a:lnTo>
                    <a:cubicBezTo>
                      <a:pt x="3518726" y="363474"/>
                      <a:pt x="3603307" y="278892"/>
                      <a:pt x="3603307" y="174879"/>
                    </a:cubicBezTo>
                    <a:lnTo>
                      <a:pt x="3603307" y="80010"/>
                    </a:lnTo>
                    <a:lnTo>
                      <a:pt x="80010" y="8001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Freeform 99">
                <a:extLst>
                  <a:ext uri="{FF2B5EF4-FFF2-40B4-BE49-F238E27FC236}">
                    <a16:creationId xmlns:a16="http://schemas.microsoft.com/office/drawing/2014/main" id="{BA5EC2BF-C973-C54E-8CBF-6E8979A7159B}"/>
                  </a:ext>
                </a:extLst>
              </p:cNvPr>
              <p:cNvSpPr/>
              <p:nvPr/>
            </p:nvSpPr>
            <p:spPr>
              <a:xfrm>
                <a:off x="8823216" y="4672789"/>
                <a:ext cx="1531523" cy="33377"/>
              </a:xfrm>
              <a:custGeom>
                <a:avLst/>
                <a:gdLst>
                  <a:gd name="connsiteX0" fmla="*/ 3631311 w 3671315"/>
                  <a:gd name="connsiteY0" fmla="*/ 80010 h 80010"/>
                  <a:gd name="connsiteX1" fmla="*/ 40005 w 3671315"/>
                  <a:gd name="connsiteY1" fmla="*/ 80010 h 80010"/>
                  <a:gd name="connsiteX2" fmla="*/ 0 w 3671315"/>
                  <a:gd name="connsiteY2" fmla="*/ 40005 h 80010"/>
                  <a:gd name="connsiteX3" fmla="*/ 40005 w 3671315"/>
                  <a:gd name="connsiteY3" fmla="*/ 0 h 80010"/>
                  <a:gd name="connsiteX4" fmla="*/ 3631311 w 3671315"/>
                  <a:gd name="connsiteY4" fmla="*/ 0 h 80010"/>
                  <a:gd name="connsiteX5" fmla="*/ 3671316 w 3671315"/>
                  <a:gd name="connsiteY5" fmla="*/ 40005 h 80010"/>
                  <a:gd name="connsiteX6" fmla="*/ 3631311 w 3671315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1315" h="80010">
                    <a:moveTo>
                      <a:pt x="3631311" y="80010"/>
                    </a:moveTo>
                    <a:lnTo>
                      <a:pt x="40005" y="80010"/>
                    </a:lnTo>
                    <a:cubicBezTo>
                      <a:pt x="17716" y="80010"/>
                      <a:pt x="0" y="62294"/>
                      <a:pt x="0" y="40005"/>
                    </a:cubicBezTo>
                    <a:cubicBezTo>
                      <a:pt x="0" y="17717"/>
                      <a:pt x="17716" y="0"/>
                      <a:pt x="40005" y="0"/>
                    </a:cubicBezTo>
                    <a:lnTo>
                      <a:pt x="3631311" y="0"/>
                    </a:lnTo>
                    <a:cubicBezTo>
                      <a:pt x="3653600" y="0"/>
                      <a:pt x="3671316" y="17717"/>
                      <a:pt x="3671316" y="40005"/>
                    </a:cubicBezTo>
                    <a:cubicBezTo>
                      <a:pt x="3671316" y="62294"/>
                      <a:pt x="3653600" y="80010"/>
                      <a:pt x="3631311" y="80010"/>
                    </a:cubicBezTo>
                    <a:close/>
                  </a:path>
                </a:pathLst>
              </a:custGeom>
              <a:solidFill>
                <a:srgbClr val="153F77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Freeform 100">
                <a:extLst>
                  <a:ext uri="{FF2B5EF4-FFF2-40B4-BE49-F238E27FC236}">
                    <a16:creationId xmlns:a16="http://schemas.microsoft.com/office/drawing/2014/main" id="{ADF449BD-04B2-3446-9B76-9EA18A82B250}"/>
                  </a:ext>
                </a:extLst>
              </p:cNvPr>
              <p:cNvSpPr/>
              <p:nvPr/>
            </p:nvSpPr>
            <p:spPr>
              <a:xfrm>
                <a:off x="10241258" y="4736444"/>
                <a:ext cx="50065" cy="50065"/>
              </a:xfrm>
              <a:custGeom>
                <a:avLst/>
                <a:gdLst>
                  <a:gd name="connsiteX0" fmla="*/ 120015 w 120015"/>
                  <a:gd name="connsiteY0" fmla="*/ 60007 h 120015"/>
                  <a:gd name="connsiteX1" fmla="*/ 60008 w 120015"/>
                  <a:gd name="connsiteY1" fmla="*/ 120015 h 120015"/>
                  <a:gd name="connsiteX2" fmla="*/ 0 w 120015"/>
                  <a:gd name="connsiteY2" fmla="*/ 60007 h 120015"/>
                  <a:gd name="connsiteX3" fmla="*/ 60008 w 120015"/>
                  <a:gd name="connsiteY3" fmla="*/ 0 h 120015"/>
                  <a:gd name="connsiteX4" fmla="*/ 120015 w 120015"/>
                  <a:gd name="connsiteY4" fmla="*/ 60007 h 12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15" h="120015">
                    <a:moveTo>
                      <a:pt x="120015" y="60007"/>
                    </a:moveTo>
                    <a:cubicBezTo>
                      <a:pt x="120015" y="93149"/>
                      <a:pt x="93149" y="120015"/>
                      <a:pt x="60008" y="120015"/>
                    </a:cubicBezTo>
                    <a:cubicBezTo>
                      <a:pt x="26866" y="120015"/>
                      <a:pt x="0" y="93149"/>
                      <a:pt x="0" y="60007"/>
                    </a:cubicBezTo>
                    <a:cubicBezTo>
                      <a:pt x="0" y="26866"/>
                      <a:pt x="26866" y="0"/>
                      <a:pt x="60008" y="0"/>
                    </a:cubicBezTo>
                    <a:cubicBezTo>
                      <a:pt x="93149" y="0"/>
                      <a:pt x="120015" y="26866"/>
                      <a:pt x="120015" y="60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Freeform 101">
                <a:extLst>
                  <a:ext uri="{FF2B5EF4-FFF2-40B4-BE49-F238E27FC236}">
                    <a16:creationId xmlns:a16="http://schemas.microsoft.com/office/drawing/2014/main" id="{BBDCA1C3-BD30-9D4B-B9DF-FB116F63A442}"/>
                  </a:ext>
                </a:extLst>
              </p:cNvPr>
              <p:cNvSpPr/>
              <p:nvPr/>
            </p:nvSpPr>
            <p:spPr>
              <a:xfrm>
                <a:off x="9572290" y="4824416"/>
                <a:ext cx="33377" cy="150196"/>
              </a:xfrm>
              <a:custGeom>
                <a:avLst/>
                <a:gdLst>
                  <a:gd name="connsiteX0" fmla="*/ 40005 w 80010"/>
                  <a:gd name="connsiteY0" fmla="*/ 360045 h 360045"/>
                  <a:gd name="connsiteX1" fmla="*/ 0 w 80010"/>
                  <a:gd name="connsiteY1" fmla="*/ 320040 h 360045"/>
                  <a:gd name="connsiteX2" fmla="*/ 0 w 80010"/>
                  <a:gd name="connsiteY2" fmla="*/ 40005 h 360045"/>
                  <a:gd name="connsiteX3" fmla="*/ 40005 w 80010"/>
                  <a:gd name="connsiteY3" fmla="*/ 0 h 360045"/>
                  <a:gd name="connsiteX4" fmla="*/ 80010 w 80010"/>
                  <a:gd name="connsiteY4" fmla="*/ 40005 h 360045"/>
                  <a:gd name="connsiteX5" fmla="*/ 80010 w 80010"/>
                  <a:gd name="connsiteY5" fmla="*/ 320040 h 360045"/>
                  <a:gd name="connsiteX6" fmla="*/ 40005 w 80010"/>
                  <a:gd name="connsiteY6" fmla="*/ 360045 h 36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10" h="360045">
                    <a:moveTo>
                      <a:pt x="40005" y="360045"/>
                    </a:moveTo>
                    <a:cubicBezTo>
                      <a:pt x="17716" y="360045"/>
                      <a:pt x="0" y="342328"/>
                      <a:pt x="0" y="320040"/>
                    </a:cubicBezTo>
                    <a:lnTo>
                      <a:pt x="0" y="40005"/>
                    </a:lnTo>
                    <a:cubicBezTo>
                      <a:pt x="0" y="17716"/>
                      <a:pt x="17716" y="0"/>
                      <a:pt x="40005" y="0"/>
                    </a:cubicBezTo>
                    <a:cubicBezTo>
                      <a:pt x="62293" y="0"/>
                      <a:pt x="80010" y="17716"/>
                      <a:pt x="80010" y="40005"/>
                    </a:cubicBezTo>
                    <a:lnTo>
                      <a:pt x="80010" y="320040"/>
                    </a:lnTo>
                    <a:cubicBezTo>
                      <a:pt x="80010" y="341757"/>
                      <a:pt x="61722" y="360045"/>
                      <a:pt x="40005" y="3600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Freeform 102">
                <a:extLst>
                  <a:ext uri="{FF2B5EF4-FFF2-40B4-BE49-F238E27FC236}">
                    <a16:creationId xmlns:a16="http://schemas.microsoft.com/office/drawing/2014/main" id="{DCAFFF19-477F-0649-9866-6D375BA0B4FC}"/>
                  </a:ext>
                </a:extLst>
              </p:cNvPr>
              <p:cNvSpPr/>
              <p:nvPr/>
            </p:nvSpPr>
            <p:spPr>
              <a:xfrm>
                <a:off x="9185355" y="4954884"/>
                <a:ext cx="807007" cy="140600"/>
              </a:xfrm>
              <a:custGeom>
                <a:avLst/>
                <a:gdLst>
                  <a:gd name="connsiteX0" fmla="*/ 1894522 w 1934529"/>
                  <a:gd name="connsiteY0" fmla="*/ 337042 h 337042"/>
                  <a:gd name="connsiteX1" fmla="*/ 40005 w 1934529"/>
                  <a:gd name="connsiteY1" fmla="*/ 337042 h 337042"/>
                  <a:gd name="connsiteX2" fmla="*/ 0 w 1934529"/>
                  <a:gd name="connsiteY2" fmla="*/ 297037 h 337042"/>
                  <a:gd name="connsiteX3" fmla="*/ 19431 w 1934529"/>
                  <a:gd name="connsiteY3" fmla="*/ 262747 h 337042"/>
                  <a:gd name="connsiteX4" fmla="*/ 1915097 w 1934529"/>
                  <a:gd name="connsiteY4" fmla="*/ 262747 h 337042"/>
                  <a:gd name="connsiteX5" fmla="*/ 1928812 w 1934529"/>
                  <a:gd name="connsiteY5" fmla="*/ 317611 h 337042"/>
                  <a:gd name="connsiteX6" fmla="*/ 1894522 w 1934529"/>
                  <a:gd name="connsiteY6" fmla="*/ 337042 h 337042"/>
                  <a:gd name="connsiteX7" fmla="*/ 1894522 w 1934529"/>
                  <a:gd name="connsiteY7" fmla="*/ 337042 h 337042"/>
                  <a:gd name="connsiteX8" fmla="*/ 197739 w 1934529"/>
                  <a:gd name="connsiteY8" fmla="*/ 257032 h 337042"/>
                  <a:gd name="connsiteX9" fmla="*/ 1737360 w 1934529"/>
                  <a:gd name="connsiteY9" fmla="*/ 257032 h 337042"/>
                  <a:gd name="connsiteX10" fmla="*/ 197739 w 1934529"/>
                  <a:gd name="connsiteY10" fmla="*/ 257032 h 337042"/>
                  <a:gd name="connsiteX11" fmla="*/ 197739 w 1934529"/>
                  <a:gd name="connsiteY11" fmla="*/ 257032 h 3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4529" h="337042">
                    <a:moveTo>
                      <a:pt x="1894522" y="337042"/>
                    </a:moveTo>
                    <a:lnTo>
                      <a:pt x="40005" y="337042"/>
                    </a:lnTo>
                    <a:cubicBezTo>
                      <a:pt x="17717" y="337042"/>
                      <a:pt x="0" y="319326"/>
                      <a:pt x="0" y="297037"/>
                    </a:cubicBezTo>
                    <a:cubicBezTo>
                      <a:pt x="0" y="282750"/>
                      <a:pt x="7429" y="270177"/>
                      <a:pt x="19431" y="262747"/>
                    </a:cubicBezTo>
                    <a:cubicBezTo>
                      <a:pt x="602361" y="-87582"/>
                      <a:pt x="1331595" y="-87582"/>
                      <a:pt x="1915097" y="262747"/>
                    </a:cubicBezTo>
                    <a:cubicBezTo>
                      <a:pt x="1933956" y="274177"/>
                      <a:pt x="1940242" y="298752"/>
                      <a:pt x="1928812" y="317611"/>
                    </a:cubicBezTo>
                    <a:cubicBezTo>
                      <a:pt x="1921383" y="329613"/>
                      <a:pt x="1908810" y="337042"/>
                      <a:pt x="1894522" y="337042"/>
                    </a:cubicBezTo>
                    <a:lnTo>
                      <a:pt x="1894522" y="337042"/>
                    </a:lnTo>
                    <a:close/>
                    <a:moveTo>
                      <a:pt x="197739" y="257032"/>
                    </a:moveTo>
                    <a:lnTo>
                      <a:pt x="1737360" y="257032"/>
                    </a:lnTo>
                    <a:cubicBezTo>
                      <a:pt x="1251014" y="20431"/>
                      <a:pt x="683514" y="20431"/>
                      <a:pt x="197739" y="257032"/>
                    </a:cubicBezTo>
                    <a:lnTo>
                      <a:pt x="197739" y="257032"/>
                    </a:ln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Freeform 112">
                <a:extLst>
                  <a:ext uri="{FF2B5EF4-FFF2-40B4-BE49-F238E27FC236}">
                    <a16:creationId xmlns:a16="http://schemas.microsoft.com/office/drawing/2014/main" id="{894FF7CE-9EEF-A142-90B1-159CC0B78D60}"/>
                  </a:ext>
                </a:extLst>
              </p:cNvPr>
              <p:cNvSpPr/>
              <p:nvPr/>
            </p:nvSpPr>
            <p:spPr>
              <a:xfrm>
                <a:off x="9293040" y="4077467"/>
                <a:ext cx="565594" cy="476119"/>
              </a:xfrm>
              <a:custGeom>
                <a:avLst/>
                <a:gdLst>
                  <a:gd name="connsiteX0" fmla="*/ 678550 w 1355822"/>
                  <a:gd name="connsiteY0" fmla="*/ 1141337 h 1141337"/>
                  <a:gd name="connsiteX1" fmla="*/ 608256 w 1355822"/>
                  <a:gd name="connsiteY1" fmla="*/ 1115049 h 1141337"/>
                  <a:gd name="connsiteX2" fmla="*/ 142483 w 1355822"/>
                  <a:gd name="connsiteY2" fmla="*/ 714427 h 1141337"/>
                  <a:gd name="connsiteX3" fmla="*/ 135625 w 1355822"/>
                  <a:gd name="connsiteY3" fmla="*/ 707569 h 1141337"/>
                  <a:gd name="connsiteX4" fmla="*/ 105907 w 1355822"/>
                  <a:gd name="connsiteY4" fmla="*/ 127497 h 1141337"/>
                  <a:gd name="connsiteX5" fmla="*/ 122481 w 1355822"/>
                  <a:gd name="connsiteY5" fmla="*/ 110352 h 1141337"/>
                  <a:gd name="connsiteX6" fmla="*/ 661405 w 1355822"/>
                  <a:gd name="connsiteY6" fmla="*/ 112638 h 1141337"/>
                  <a:gd name="connsiteX7" fmla="*/ 678550 w 1355822"/>
                  <a:gd name="connsiteY7" fmla="*/ 130925 h 1141337"/>
                  <a:gd name="connsiteX8" fmla="*/ 1217475 w 1355822"/>
                  <a:gd name="connsiteY8" fmla="*/ 93778 h 1141337"/>
                  <a:gd name="connsiteX9" fmla="*/ 1240906 w 1355822"/>
                  <a:gd name="connsiteY9" fmla="*/ 116067 h 1141337"/>
                  <a:gd name="connsiteX10" fmla="*/ 1355778 w 1355822"/>
                  <a:gd name="connsiteY10" fmla="*/ 397244 h 1141337"/>
                  <a:gd name="connsiteX11" fmla="*/ 1355778 w 1355822"/>
                  <a:gd name="connsiteY11" fmla="*/ 397244 h 1141337"/>
                  <a:gd name="connsiteX12" fmla="*/ 1223190 w 1355822"/>
                  <a:gd name="connsiteY12" fmla="*/ 704712 h 1141337"/>
                  <a:gd name="connsiteX13" fmla="*/ 1214617 w 1355822"/>
                  <a:gd name="connsiteY13" fmla="*/ 713855 h 1141337"/>
                  <a:gd name="connsiteX14" fmla="*/ 748845 w 1355822"/>
                  <a:gd name="connsiteY14" fmla="*/ 1114477 h 1141337"/>
                  <a:gd name="connsiteX15" fmla="*/ 678550 w 1355822"/>
                  <a:gd name="connsiteY15" fmla="*/ 1141337 h 1141337"/>
                  <a:gd name="connsiteX16" fmla="*/ 196776 w 1355822"/>
                  <a:gd name="connsiteY16" fmla="*/ 654991 h 1141337"/>
                  <a:gd name="connsiteX17" fmla="*/ 660834 w 1355822"/>
                  <a:gd name="connsiteY17" fmla="*/ 1054470 h 1141337"/>
                  <a:gd name="connsiteX18" fmla="*/ 697410 w 1355822"/>
                  <a:gd name="connsiteY18" fmla="*/ 1054470 h 1141337"/>
                  <a:gd name="connsiteX19" fmla="*/ 1161468 w 1355822"/>
                  <a:gd name="connsiteY19" fmla="*/ 654991 h 1141337"/>
                  <a:gd name="connsiteX20" fmla="*/ 1167183 w 1355822"/>
                  <a:gd name="connsiteY20" fmla="*/ 648133 h 1141337"/>
                  <a:gd name="connsiteX21" fmla="*/ 1276339 w 1355822"/>
                  <a:gd name="connsiteY21" fmla="*/ 398959 h 1141337"/>
                  <a:gd name="connsiteX22" fmla="*/ 1276339 w 1355822"/>
                  <a:gd name="connsiteY22" fmla="*/ 398959 h 1141337"/>
                  <a:gd name="connsiteX23" fmla="*/ 1183756 w 1355822"/>
                  <a:gd name="connsiteY23" fmla="*/ 172645 h 1141337"/>
                  <a:gd name="connsiteX24" fmla="*/ 755703 w 1355822"/>
                  <a:gd name="connsiteY24" fmla="*/ 165215 h 1141337"/>
                  <a:gd name="connsiteX25" fmla="*/ 723127 w 1355822"/>
                  <a:gd name="connsiteY25" fmla="*/ 201792 h 1141337"/>
                  <a:gd name="connsiteX26" fmla="*/ 643117 w 1355822"/>
                  <a:gd name="connsiteY26" fmla="*/ 212650 h 1141337"/>
                  <a:gd name="connsiteX27" fmla="*/ 632259 w 1355822"/>
                  <a:gd name="connsiteY27" fmla="*/ 201792 h 1141337"/>
                  <a:gd name="connsiteX28" fmla="*/ 210492 w 1355822"/>
                  <a:gd name="connsiteY28" fmla="*/ 139498 h 1141337"/>
                  <a:gd name="connsiteX29" fmla="*/ 177916 w 1355822"/>
                  <a:gd name="connsiteY29" fmla="*/ 167502 h 1141337"/>
                  <a:gd name="connsiteX30" fmla="*/ 175059 w 1355822"/>
                  <a:gd name="connsiteY30" fmla="*/ 634989 h 1141337"/>
                  <a:gd name="connsiteX31" fmla="*/ 190489 w 1355822"/>
                  <a:gd name="connsiteY31" fmla="*/ 649848 h 1141337"/>
                  <a:gd name="connsiteX32" fmla="*/ 196776 w 1355822"/>
                  <a:gd name="connsiteY32" fmla="*/ 654991 h 1141337"/>
                  <a:gd name="connsiteX33" fmla="*/ 1159753 w 1355822"/>
                  <a:gd name="connsiteY33" fmla="*/ 657277 h 1141337"/>
                  <a:gd name="connsiteX34" fmla="*/ 1159753 w 1355822"/>
                  <a:gd name="connsiteY34" fmla="*/ 657277 h 114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55822" h="1141337">
                    <a:moveTo>
                      <a:pt x="678550" y="1141337"/>
                    </a:moveTo>
                    <a:cubicBezTo>
                      <a:pt x="652833" y="1141337"/>
                      <a:pt x="627687" y="1132194"/>
                      <a:pt x="608256" y="1115049"/>
                    </a:cubicBezTo>
                    <a:lnTo>
                      <a:pt x="142483" y="714427"/>
                    </a:lnTo>
                    <a:cubicBezTo>
                      <a:pt x="140197" y="712141"/>
                      <a:pt x="137911" y="710427"/>
                      <a:pt x="135625" y="707569"/>
                    </a:cubicBezTo>
                    <a:cubicBezTo>
                      <a:pt x="-32967" y="555550"/>
                      <a:pt x="-46112" y="296089"/>
                      <a:pt x="105907" y="127497"/>
                    </a:cubicBezTo>
                    <a:cubicBezTo>
                      <a:pt x="111051" y="121782"/>
                      <a:pt x="116766" y="116067"/>
                      <a:pt x="122481" y="110352"/>
                    </a:cubicBezTo>
                    <a:cubicBezTo>
                      <a:pt x="271642" y="-37667"/>
                      <a:pt x="512815" y="-36524"/>
                      <a:pt x="661405" y="112638"/>
                    </a:cubicBezTo>
                    <a:cubicBezTo>
                      <a:pt x="667120" y="118353"/>
                      <a:pt x="672835" y="124639"/>
                      <a:pt x="678550" y="130925"/>
                    </a:cubicBezTo>
                    <a:cubicBezTo>
                      <a:pt x="817425" y="-27951"/>
                      <a:pt x="1058598" y="-44525"/>
                      <a:pt x="1217475" y="93778"/>
                    </a:cubicBezTo>
                    <a:cubicBezTo>
                      <a:pt x="1225476" y="100636"/>
                      <a:pt x="1233477" y="108637"/>
                      <a:pt x="1240906" y="116067"/>
                    </a:cubicBezTo>
                    <a:cubicBezTo>
                      <a:pt x="1314058" y="191504"/>
                      <a:pt x="1355206" y="292089"/>
                      <a:pt x="1355778" y="397244"/>
                    </a:cubicBezTo>
                    <a:lnTo>
                      <a:pt x="1355778" y="397244"/>
                    </a:lnTo>
                    <a:cubicBezTo>
                      <a:pt x="1357492" y="513830"/>
                      <a:pt x="1309486" y="625845"/>
                      <a:pt x="1223190" y="704712"/>
                    </a:cubicBezTo>
                    <a:cubicBezTo>
                      <a:pt x="1220332" y="708140"/>
                      <a:pt x="1217475" y="710998"/>
                      <a:pt x="1214617" y="713855"/>
                    </a:cubicBezTo>
                    <a:lnTo>
                      <a:pt x="748845" y="1114477"/>
                    </a:lnTo>
                    <a:cubicBezTo>
                      <a:pt x="729414" y="1132194"/>
                      <a:pt x="704268" y="1141337"/>
                      <a:pt x="678550" y="1141337"/>
                    </a:cubicBezTo>
                    <a:close/>
                    <a:moveTo>
                      <a:pt x="196776" y="654991"/>
                    </a:moveTo>
                    <a:lnTo>
                      <a:pt x="660834" y="1054470"/>
                    </a:lnTo>
                    <a:cubicBezTo>
                      <a:pt x="671121" y="1063614"/>
                      <a:pt x="687123" y="1063614"/>
                      <a:pt x="697410" y="1054470"/>
                    </a:cubicBezTo>
                    <a:lnTo>
                      <a:pt x="1161468" y="654991"/>
                    </a:lnTo>
                    <a:cubicBezTo>
                      <a:pt x="1163182" y="652705"/>
                      <a:pt x="1164897" y="650419"/>
                      <a:pt x="1167183" y="648133"/>
                    </a:cubicBezTo>
                    <a:cubicBezTo>
                      <a:pt x="1238049" y="584697"/>
                      <a:pt x="1278054" y="493828"/>
                      <a:pt x="1276339" y="398959"/>
                    </a:cubicBezTo>
                    <a:lnTo>
                      <a:pt x="1276339" y="398959"/>
                    </a:lnTo>
                    <a:cubicBezTo>
                      <a:pt x="1275768" y="314377"/>
                      <a:pt x="1242621" y="233224"/>
                      <a:pt x="1183756" y="172645"/>
                    </a:cubicBezTo>
                    <a:cubicBezTo>
                      <a:pt x="1067742" y="52630"/>
                      <a:pt x="876289" y="49201"/>
                      <a:pt x="755703" y="165215"/>
                    </a:cubicBezTo>
                    <a:cubicBezTo>
                      <a:pt x="743701" y="176645"/>
                      <a:pt x="732843" y="188647"/>
                      <a:pt x="723127" y="201792"/>
                    </a:cubicBezTo>
                    <a:cubicBezTo>
                      <a:pt x="703696" y="226938"/>
                      <a:pt x="668263" y="231509"/>
                      <a:pt x="643117" y="212650"/>
                    </a:cubicBezTo>
                    <a:cubicBezTo>
                      <a:pt x="639117" y="209793"/>
                      <a:pt x="635688" y="205792"/>
                      <a:pt x="632259" y="201792"/>
                    </a:cubicBezTo>
                    <a:cubicBezTo>
                      <a:pt x="532818" y="68060"/>
                      <a:pt x="344223" y="40057"/>
                      <a:pt x="210492" y="139498"/>
                    </a:cubicBezTo>
                    <a:cubicBezTo>
                      <a:pt x="199062" y="148070"/>
                      <a:pt x="188203" y="157214"/>
                      <a:pt x="177916" y="167502"/>
                    </a:cubicBezTo>
                    <a:cubicBezTo>
                      <a:pt x="48186" y="296089"/>
                      <a:pt x="47043" y="505258"/>
                      <a:pt x="175059" y="634989"/>
                    </a:cubicBezTo>
                    <a:cubicBezTo>
                      <a:pt x="180202" y="640132"/>
                      <a:pt x="185346" y="644704"/>
                      <a:pt x="190489" y="649848"/>
                    </a:cubicBezTo>
                    <a:cubicBezTo>
                      <a:pt x="193347" y="651562"/>
                      <a:pt x="195061" y="653277"/>
                      <a:pt x="196776" y="654991"/>
                    </a:cubicBezTo>
                    <a:close/>
                    <a:moveTo>
                      <a:pt x="1159753" y="657277"/>
                    </a:moveTo>
                    <a:lnTo>
                      <a:pt x="1159753" y="657277"/>
                    </a:ln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Freeform 113">
                <a:extLst>
                  <a:ext uri="{FF2B5EF4-FFF2-40B4-BE49-F238E27FC236}">
                    <a16:creationId xmlns:a16="http://schemas.microsoft.com/office/drawing/2014/main" id="{2D571FF1-BB59-294C-BE2F-F30E1831B691}"/>
                  </a:ext>
                </a:extLst>
              </p:cNvPr>
              <p:cNvSpPr/>
              <p:nvPr/>
            </p:nvSpPr>
            <p:spPr>
              <a:xfrm>
                <a:off x="9664791" y="4183341"/>
                <a:ext cx="73191" cy="379066"/>
              </a:xfrm>
              <a:custGeom>
                <a:avLst/>
                <a:gdLst>
                  <a:gd name="connsiteX0" fmla="*/ 42863 w 175450"/>
                  <a:gd name="connsiteY0" fmla="*/ 0 h 908685"/>
                  <a:gd name="connsiteX1" fmla="*/ 132588 w 175450"/>
                  <a:gd name="connsiteY1" fmla="*/ 0 h 908685"/>
                  <a:gd name="connsiteX2" fmla="*/ 175451 w 175450"/>
                  <a:gd name="connsiteY2" fmla="*/ 42863 h 908685"/>
                  <a:gd name="connsiteX3" fmla="*/ 175451 w 175450"/>
                  <a:gd name="connsiteY3" fmla="*/ 865823 h 908685"/>
                  <a:gd name="connsiteX4" fmla="*/ 132588 w 175450"/>
                  <a:gd name="connsiteY4" fmla="*/ 908685 h 908685"/>
                  <a:gd name="connsiteX5" fmla="*/ 42863 w 175450"/>
                  <a:gd name="connsiteY5" fmla="*/ 908685 h 908685"/>
                  <a:gd name="connsiteX6" fmla="*/ 0 w 175450"/>
                  <a:gd name="connsiteY6" fmla="*/ 865823 h 908685"/>
                  <a:gd name="connsiteX7" fmla="*/ 0 w 175450"/>
                  <a:gd name="connsiteY7" fmla="*/ 42863 h 908685"/>
                  <a:gd name="connsiteX8" fmla="*/ 42863 w 175450"/>
                  <a:gd name="connsiteY8" fmla="*/ 0 h 90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450" h="908685">
                    <a:moveTo>
                      <a:pt x="42863" y="0"/>
                    </a:moveTo>
                    <a:lnTo>
                      <a:pt x="132588" y="0"/>
                    </a:lnTo>
                    <a:cubicBezTo>
                      <a:pt x="156019" y="0"/>
                      <a:pt x="175451" y="18860"/>
                      <a:pt x="175451" y="42863"/>
                    </a:cubicBezTo>
                    <a:lnTo>
                      <a:pt x="175451" y="865823"/>
                    </a:lnTo>
                    <a:cubicBezTo>
                      <a:pt x="175451" y="889254"/>
                      <a:pt x="156591" y="908685"/>
                      <a:pt x="132588" y="908685"/>
                    </a:cubicBezTo>
                    <a:lnTo>
                      <a:pt x="42863" y="908685"/>
                    </a:lnTo>
                    <a:cubicBezTo>
                      <a:pt x="19431" y="908685"/>
                      <a:pt x="0" y="889826"/>
                      <a:pt x="0" y="865823"/>
                    </a:cubicBezTo>
                    <a:lnTo>
                      <a:pt x="0" y="42863"/>
                    </a:lnTo>
                    <a:cubicBezTo>
                      <a:pt x="571" y="18860"/>
                      <a:pt x="19431" y="0"/>
                      <a:pt x="428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Freeform 114">
                <a:extLst>
                  <a:ext uri="{FF2B5EF4-FFF2-40B4-BE49-F238E27FC236}">
                    <a16:creationId xmlns:a16="http://schemas.microsoft.com/office/drawing/2014/main" id="{94C5EB88-9F5D-284B-A3B2-8865B8F73E34}"/>
                  </a:ext>
                </a:extLst>
              </p:cNvPr>
              <p:cNvSpPr/>
              <p:nvPr/>
            </p:nvSpPr>
            <p:spPr>
              <a:xfrm>
                <a:off x="9773981" y="4292293"/>
                <a:ext cx="73191" cy="134223"/>
              </a:xfrm>
              <a:custGeom>
                <a:avLst/>
                <a:gdLst>
                  <a:gd name="connsiteX0" fmla="*/ 42863 w 175450"/>
                  <a:gd name="connsiteY0" fmla="*/ 0 h 321754"/>
                  <a:gd name="connsiteX1" fmla="*/ 132588 w 175450"/>
                  <a:gd name="connsiteY1" fmla="*/ 0 h 321754"/>
                  <a:gd name="connsiteX2" fmla="*/ 175451 w 175450"/>
                  <a:gd name="connsiteY2" fmla="*/ 42863 h 321754"/>
                  <a:gd name="connsiteX3" fmla="*/ 175451 w 175450"/>
                  <a:gd name="connsiteY3" fmla="*/ 278892 h 321754"/>
                  <a:gd name="connsiteX4" fmla="*/ 132588 w 175450"/>
                  <a:gd name="connsiteY4" fmla="*/ 321754 h 321754"/>
                  <a:gd name="connsiteX5" fmla="*/ 42863 w 175450"/>
                  <a:gd name="connsiteY5" fmla="*/ 321754 h 321754"/>
                  <a:gd name="connsiteX6" fmla="*/ 0 w 175450"/>
                  <a:gd name="connsiteY6" fmla="*/ 278892 h 321754"/>
                  <a:gd name="connsiteX7" fmla="*/ 0 w 175450"/>
                  <a:gd name="connsiteY7" fmla="*/ 42863 h 321754"/>
                  <a:gd name="connsiteX8" fmla="*/ 42863 w 175450"/>
                  <a:gd name="connsiteY8" fmla="*/ 0 h 32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450" h="321754">
                    <a:moveTo>
                      <a:pt x="42863" y="0"/>
                    </a:moveTo>
                    <a:lnTo>
                      <a:pt x="132588" y="0"/>
                    </a:lnTo>
                    <a:cubicBezTo>
                      <a:pt x="156019" y="0"/>
                      <a:pt x="175451" y="18859"/>
                      <a:pt x="175451" y="42863"/>
                    </a:cubicBezTo>
                    <a:lnTo>
                      <a:pt x="175451" y="278892"/>
                    </a:lnTo>
                    <a:cubicBezTo>
                      <a:pt x="175451" y="302323"/>
                      <a:pt x="156591" y="321754"/>
                      <a:pt x="132588" y="321754"/>
                    </a:cubicBezTo>
                    <a:lnTo>
                      <a:pt x="42863" y="321754"/>
                    </a:lnTo>
                    <a:cubicBezTo>
                      <a:pt x="19431" y="321754"/>
                      <a:pt x="0" y="302895"/>
                      <a:pt x="0" y="278892"/>
                    </a:cubicBezTo>
                    <a:lnTo>
                      <a:pt x="0" y="42863"/>
                    </a:lnTo>
                    <a:cubicBezTo>
                      <a:pt x="0" y="18859"/>
                      <a:pt x="19431" y="0"/>
                      <a:pt x="428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Freeform 115">
                <a:extLst>
                  <a:ext uri="{FF2B5EF4-FFF2-40B4-BE49-F238E27FC236}">
                    <a16:creationId xmlns:a16="http://schemas.microsoft.com/office/drawing/2014/main" id="{C452B3BA-5214-E54A-8219-A57AD22CC187}"/>
                  </a:ext>
                </a:extLst>
              </p:cNvPr>
              <p:cNvSpPr/>
              <p:nvPr/>
            </p:nvSpPr>
            <p:spPr>
              <a:xfrm>
                <a:off x="9555601" y="4219102"/>
                <a:ext cx="73191" cy="254141"/>
              </a:xfrm>
              <a:custGeom>
                <a:avLst/>
                <a:gdLst>
                  <a:gd name="connsiteX0" fmla="*/ 42863 w 175450"/>
                  <a:gd name="connsiteY0" fmla="*/ 0 h 609219"/>
                  <a:gd name="connsiteX1" fmla="*/ 132588 w 175450"/>
                  <a:gd name="connsiteY1" fmla="*/ 0 h 609219"/>
                  <a:gd name="connsiteX2" fmla="*/ 175450 w 175450"/>
                  <a:gd name="connsiteY2" fmla="*/ 42863 h 609219"/>
                  <a:gd name="connsiteX3" fmla="*/ 175450 w 175450"/>
                  <a:gd name="connsiteY3" fmla="*/ 566357 h 609219"/>
                  <a:gd name="connsiteX4" fmla="*/ 132588 w 175450"/>
                  <a:gd name="connsiteY4" fmla="*/ 609219 h 609219"/>
                  <a:gd name="connsiteX5" fmla="*/ 42863 w 175450"/>
                  <a:gd name="connsiteY5" fmla="*/ 609219 h 609219"/>
                  <a:gd name="connsiteX6" fmla="*/ 0 w 175450"/>
                  <a:gd name="connsiteY6" fmla="*/ 566357 h 609219"/>
                  <a:gd name="connsiteX7" fmla="*/ 0 w 175450"/>
                  <a:gd name="connsiteY7" fmla="*/ 42863 h 609219"/>
                  <a:gd name="connsiteX8" fmla="*/ 42863 w 175450"/>
                  <a:gd name="connsiteY8" fmla="*/ 0 h 6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450" h="609219">
                    <a:moveTo>
                      <a:pt x="42863" y="0"/>
                    </a:moveTo>
                    <a:lnTo>
                      <a:pt x="132588" y="0"/>
                    </a:lnTo>
                    <a:cubicBezTo>
                      <a:pt x="156019" y="0"/>
                      <a:pt x="175450" y="18860"/>
                      <a:pt x="175450" y="42863"/>
                    </a:cubicBezTo>
                    <a:lnTo>
                      <a:pt x="175450" y="566357"/>
                    </a:lnTo>
                    <a:cubicBezTo>
                      <a:pt x="175450" y="589788"/>
                      <a:pt x="156591" y="609219"/>
                      <a:pt x="132588" y="609219"/>
                    </a:cubicBezTo>
                    <a:lnTo>
                      <a:pt x="42863" y="609219"/>
                    </a:lnTo>
                    <a:cubicBezTo>
                      <a:pt x="19431" y="609219"/>
                      <a:pt x="0" y="590360"/>
                      <a:pt x="0" y="566357"/>
                    </a:cubicBezTo>
                    <a:lnTo>
                      <a:pt x="0" y="42863"/>
                    </a:lnTo>
                    <a:cubicBezTo>
                      <a:pt x="571" y="19431"/>
                      <a:pt x="19431" y="0"/>
                      <a:pt x="428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BF1E879-B67A-C944-9978-B19C60468ABA}"/>
                </a:ext>
              </a:extLst>
            </p:cNvPr>
            <p:cNvGrpSpPr/>
            <p:nvPr/>
          </p:nvGrpSpPr>
          <p:grpSpPr>
            <a:xfrm>
              <a:off x="8157799" y="4389455"/>
              <a:ext cx="458536" cy="780747"/>
              <a:chOff x="8157799" y="4389455"/>
              <a:chExt cx="458536" cy="780747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F1D7B07E-E223-DE49-8CA8-B9F164487EFE}"/>
                  </a:ext>
                </a:extLst>
              </p:cNvPr>
              <p:cNvSpPr/>
              <p:nvPr/>
            </p:nvSpPr>
            <p:spPr>
              <a:xfrm>
                <a:off x="8168073" y="4394246"/>
                <a:ext cx="445830" cy="764804"/>
              </a:xfrm>
              <a:prstGeom prst="roundRect">
                <a:avLst>
                  <a:gd name="adj" fmla="val 954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8" name="Graphic 302">
                <a:extLst>
                  <a:ext uri="{FF2B5EF4-FFF2-40B4-BE49-F238E27FC236}">
                    <a16:creationId xmlns:a16="http://schemas.microsoft.com/office/drawing/2014/main" id="{9D40DFE4-E8A6-4142-A91D-CB09E02ED15D}"/>
                  </a:ext>
                </a:extLst>
              </p:cNvPr>
              <p:cNvGrpSpPr/>
              <p:nvPr/>
            </p:nvGrpSpPr>
            <p:grpSpPr>
              <a:xfrm>
                <a:off x="8157799" y="4389455"/>
                <a:ext cx="458536" cy="780747"/>
                <a:chOff x="10960082" y="2534093"/>
                <a:chExt cx="841942" cy="1433571"/>
              </a:xfrm>
            </p:grpSpPr>
            <p:sp>
              <p:nvSpPr>
                <p:cNvPr id="99" name="Graphic 302">
                  <a:extLst>
                    <a:ext uri="{FF2B5EF4-FFF2-40B4-BE49-F238E27FC236}">
                      <a16:creationId xmlns:a16="http://schemas.microsoft.com/office/drawing/2014/main" id="{967893BC-42C6-0642-8A5C-DEF923827699}"/>
                    </a:ext>
                  </a:extLst>
                </p:cNvPr>
                <p:cNvSpPr/>
                <p:nvPr/>
              </p:nvSpPr>
              <p:spPr>
                <a:xfrm>
                  <a:off x="11055980" y="2797518"/>
                  <a:ext cx="510801" cy="306630"/>
                </a:xfrm>
                <a:custGeom>
                  <a:avLst/>
                  <a:gdLst>
                    <a:gd name="connsiteX0" fmla="*/ 48927 w 510801"/>
                    <a:gd name="connsiteY0" fmla="*/ 262446 h 306630"/>
                    <a:gd name="connsiteX1" fmla="*/ 40903 w 510801"/>
                    <a:gd name="connsiteY1" fmla="*/ 254422 h 306630"/>
                    <a:gd name="connsiteX2" fmla="*/ 32292 w 510801"/>
                    <a:gd name="connsiteY2" fmla="*/ 254422 h 306630"/>
                    <a:gd name="connsiteX3" fmla="*/ 0 w 510801"/>
                    <a:gd name="connsiteY3" fmla="*/ 222130 h 306630"/>
                    <a:gd name="connsiteX4" fmla="*/ 0 w 510801"/>
                    <a:gd name="connsiteY4" fmla="*/ 32292 h 306630"/>
                    <a:gd name="connsiteX5" fmla="*/ 32292 w 510801"/>
                    <a:gd name="connsiteY5" fmla="*/ 0 h 306630"/>
                    <a:gd name="connsiteX6" fmla="*/ 478510 w 510801"/>
                    <a:gd name="connsiteY6" fmla="*/ 0 h 306630"/>
                    <a:gd name="connsiteX7" fmla="*/ 510802 w 510801"/>
                    <a:gd name="connsiteY7" fmla="*/ 32292 h 306630"/>
                    <a:gd name="connsiteX8" fmla="*/ 510802 w 510801"/>
                    <a:gd name="connsiteY8" fmla="*/ 221935 h 306630"/>
                    <a:gd name="connsiteX9" fmla="*/ 478510 w 510801"/>
                    <a:gd name="connsiteY9" fmla="*/ 254227 h 306630"/>
                    <a:gd name="connsiteX10" fmla="*/ 136214 w 510801"/>
                    <a:gd name="connsiteY10" fmla="*/ 254227 h 306630"/>
                    <a:gd name="connsiteX11" fmla="*/ 116643 w 510801"/>
                    <a:gd name="connsiteY11" fmla="*/ 260881 h 306630"/>
                    <a:gd name="connsiteX12" fmla="*/ 58126 w 510801"/>
                    <a:gd name="connsiteY12" fmla="*/ 305502 h 306630"/>
                    <a:gd name="connsiteX13" fmla="*/ 49123 w 510801"/>
                    <a:gd name="connsiteY13" fmla="*/ 301001 h 306630"/>
                    <a:gd name="connsiteX14" fmla="*/ 49123 w 510801"/>
                    <a:gd name="connsiteY14" fmla="*/ 262446 h 30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0801" h="306630">
                      <a:moveTo>
                        <a:pt x="48927" y="262446"/>
                      </a:moveTo>
                      <a:cubicBezTo>
                        <a:pt x="48927" y="257945"/>
                        <a:pt x="45209" y="254422"/>
                        <a:pt x="40903" y="254422"/>
                      </a:cubicBezTo>
                      <a:lnTo>
                        <a:pt x="32292" y="254422"/>
                      </a:lnTo>
                      <a:cubicBezTo>
                        <a:pt x="14482" y="254422"/>
                        <a:pt x="0" y="239940"/>
                        <a:pt x="0" y="222130"/>
                      </a:cubicBezTo>
                      <a:lnTo>
                        <a:pt x="0" y="32292"/>
                      </a:lnTo>
                      <a:cubicBezTo>
                        <a:pt x="0" y="14482"/>
                        <a:pt x="14482" y="0"/>
                        <a:pt x="32292" y="0"/>
                      </a:cubicBezTo>
                      <a:lnTo>
                        <a:pt x="478510" y="0"/>
                      </a:lnTo>
                      <a:cubicBezTo>
                        <a:pt x="496319" y="0"/>
                        <a:pt x="510802" y="14482"/>
                        <a:pt x="510802" y="32292"/>
                      </a:cubicBezTo>
                      <a:lnTo>
                        <a:pt x="510802" y="221935"/>
                      </a:lnTo>
                      <a:cubicBezTo>
                        <a:pt x="510802" y="239744"/>
                        <a:pt x="496319" y="254227"/>
                        <a:pt x="478510" y="254227"/>
                      </a:cubicBezTo>
                      <a:lnTo>
                        <a:pt x="136214" y="254227"/>
                      </a:lnTo>
                      <a:cubicBezTo>
                        <a:pt x="129168" y="254227"/>
                        <a:pt x="122318" y="256575"/>
                        <a:pt x="116643" y="260881"/>
                      </a:cubicBezTo>
                      <a:lnTo>
                        <a:pt x="58126" y="305502"/>
                      </a:lnTo>
                      <a:cubicBezTo>
                        <a:pt x="54407" y="308242"/>
                        <a:pt x="49123" y="305698"/>
                        <a:pt x="49123" y="301001"/>
                      </a:cubicBezTo>
                      <a:lnTo>
                        <a:pt x="49123" y="2624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0" name="Graphic 302">
                  <a:extLst>
                    <a:ext uri="{FF2B5EF4-FFF2-40B4-BE49-F238E27FC236}">
                      <a16:creationId xmlns:a16="http://schemas.microsoft.com/office/drawing/2014/main" id="{F5E3A04A-F54A-CD43-9FF7-03B865BC607D}"/>
                    </a:ext>
                  </a:extLst>
                </p:cNvPr>
                <p:cNvGrpSpPr/>
                <p:nvPr/>
              </p:nvGrpSpPr>
              <p:grpSpPr>
                <a:xfrm>
                  <a:off x="11211373" y="3127484"/>
                  <a:ext cx="494949" cy="306629"/>
                  <a:chOff x="11211373" y="3127484"/>
                  <a:chExt cx="494949" cy="306629"/>
                </a:xfrm>
              </p:grpSpPr>
              <p:sp>
                <p:nvSpPr>
                  <p:cNvPr id="108" name="Graphic 302">
                    <a:extLst>
                      <a:ext uri="{FF2B5EF4-FFF2-40B4-BE49-F238E27FC236}">
                        <a16:creationId xmlns:a16="http://schemas.microsoft.com/office/drawing/2014/main" id="{29780C8F-8418-5A4C-A0FF-10D4729EE436}"/>
                      </a:ext>
                    </a:extLst>
                  </p:cNvPr>
                  <p:cNvSpPr/>
                  <p:nvPr/>
                </p:nvSpPr>
                <p:spPr>
                  <a:xfrm>
                    <a:off x="11211373" y="3127484"/>
                    <a:ext cx="494949" cy="306629"/>
                  </a:xfrm>
                  <a:custGeom>
                    <a:avLst/>
                    <a:gdLst>
                      <a:gd name="connsiteX0" fmla="*/ 446022 w 494949"/>
                      <a:gd name="connsiteY0" fmla="*/ 262251 h 306629"/>
                      <a:gd name="connsiteX1" fmla="*/ 454046 w 494949"/>
                      <a:gd name="connsiteY1" fmla="*/ 254227 h 306629"/>
                      <a:gd name="connsiteX2" fmla="*/ 462657 w 494949"/>
                      <a:gd name="connsiteY2" fmla="*/ 254227 h 306629"/>
                      <a:gd name="connsiteX3" fmla="*/ 494949 w 494949"/>
                      <a:gd name="connsiteY3" fmla="*/ 221935 h 306629"/>
                      <a:gd name="connsiteX4" fmla="*/ 494949 w 494949"/>
                      <a:gd name="connsiteY4" fmla="*/ 32292 h 306629"/>
                      <a:gd name="connsiteX5" fmla="*/ 462657 w 494949"/>
                      <a:gd name="connsiteY5" fmla="*/ 0 h 306629"/>
                      <a:gd name="connsiteX6" fmla="*/ 32292 w 494949"/>
                      <a:gd name="connsiteY6" fmla="*/ 0 h 306629"/>
                      <a:gd name="connsiteX7" fmla="*/ 0 w 494949"/>
                      <a:gd name="connsiteY7" fmla="*/ 32292 h 306629"/>
                      <a:gd name="connsiteX8" fmla="*/ 0 w 494949"/>
                      <a:gd name="connsiteY8" fmla="*/ 221935 h 306629"/>
                      <a:gd name="connsiteX9" fmla="*/ 32292 w 494949"/>
                      <a:gd name="connsiteY9" fmla="*/ 254227 h 306629"/>
                      <a:gd name="connsiteX10" fmla="*/ 358931 w 494949"/>
                      <a:gd name="connsiteY10" fmla="*/ 254227 h 306629"/>
                      <a:gd name="connsiteX11" fmla="*/ 378502 w 494949"/>
                      <a:gd name="connsiteY11" fmla="*/ 260881 h 306629"/>
                      <a:gd name="connsiteX12" fmla="*/ 437019 w 494949"/>
                      <a:gd name="connsiteY12" fmla="*/ 305502 h 306629"/>
                      <a:gd name="connsiteX13" fmla="*/ 446022 w 494949"/>
                      <a:gd name="connsiteY13" fmla="*/ 301001 h 306629"/>
                      <a:gd name="connsiteX14" fmla="*/ 446022 w 494949"/>
                      <a:gd name="connsiteY14" fmla="*/ 262251 h 306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94949" h="306629">
                        <a:moveTo>
                          <a:pt x="446022" y="262251"/>
                        </a:moveTo>
                        <a:cubicBezTo>
                          <a:pt x="446022" y="257749"/>
                          <a:pt x="449740" y="254227"/>
                          <a:pt x="454046" y="254227"/>
                        </a:cubicBezTo>
                        <a:lnTo>
                          <a:pt x="462657" y="254227"/>
                        </a:lnTo>
                        <a:cubicBezTo>
                          <a:pt x="480467" y="254227"/>
                          <a:pt x="494949" y="239744"/>
                          <a:pt x="494949" y="221935"/>
                        </a:cubicBezTo>
                        <a:lnTo>
                          <a:pt x="494949" y="32292"/>
                        </a:lnTo>
                        <a:cubicBezTo>
                          <a:pt x="494949" y="14482"/>
                          <a:pt x="480467" y="0"/>
                          <a:pt x="462657" y="0"/>
                        </a:cubicBezTo>
                        <a:lnTo>
                          <a:pt x="32292" y="0"/>
                        </a:lnTo>
                        <a:cubicBezTo>
                          <a:pt x="14482" y="0"/>
                          <a:pt x="0" y="14482"/>
                          <a:pt x="0" y="32292"/>
                        </a:cubicBezTo>
                        <a:lnTo>
                          <a:pt x="0" y="221935"/>
                        </a:lnTo>
                        <a:cubicBezTo>
                          <a:pt x="0" y="239744"/>
                          <a:pt x="14482" y="254227"/>
                          <a:pt x="32292" y="254227"/>
                        </a:cubicBezTo>
                        <a:lnTo>
                          <a:pt x="358931" y="254227"/>
                        </a:lnTo>
                        <a:cubicBezTo>
                          <a:pt x="365977" y="254227"/>
                          <a:pt x="372827" y="256575"/>
                          <a:pt x="378502" y="260881"/>
                        </a:cubicBezTo>
                        <a:lnTo>
                          <a:pt x="437019" y="305502"/>
                        </a:lnTo>
                        <a:cubicBezTo>
                          <a:pt x="440738" y="308242"/>
                          <a:pt x="446022" y="305698"/>
                          <a:pt x="446022" y="301001"/>
                        </a:cubicBezTo>
                        <a:lnTo>
                          <a:pt x="446022" y="2622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9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Graphic 302">
                    <a:extLst>
                      <a:ext uri="{FF2B5EF4-FFF2-40B4-BE49-F238E27FC236}">
                        <a16:creationId xmlns:a16="http://schemas.microsoft.com/office/drawing/2014/main" id="{AEAE4E96-0959-8F4D-B365-CE43DF3968DF}"/>
                      </a:ext>
                    </a:extLst>
                  </p:cNvPr>
                  <p:cNvSpPr/>
                  <p:nvPr/>
                </p:nvSpPr>
                <p:spPr>
                  <a:xfrm>
                    <a:off x="11460902" y="3303623"/>
                    <a:ext cx="202559" cy="27399"/>
                  </a:xfrm>
                  <a:custGeom>
                    <a:avLst/>
                    <a:gdLst>
                      <a:gd name="connsiteX0" fmla="*/ 188860 w 202559"/>
                      <a:gd name="connsiteY0" fmla="*/ 27399 h 27399"/>
                      <a:gd name="connsiteX1" fmla="*/ 13700 w 202559"/>
                      <a:gd name="connsiteY1" fmla="*/ 27399 h 27399"/>
                      <a:gd name="connsiteX2" fmla="*/ 0 w 202559"/>
                      <a:gd name="connsiteY2" fmla="*/ 13700 h 27399"/>
                      <a:gd name="connsiteX3" fmla="*/ 13700 w 202559"/>
                      <a:gd name="connsiteY3" fmla="*/ 0 h 27399"/>
                      <a:gd name="connsiteX4" fmla="*/ 188860 w 202559"/>
                      <a:gd name="connsiteY4" fmla="*/ 0 h 27399"/>
                      <a:gd name="connsiteX5" fmla="*/ 202559 w 202559"/>
                      <a:gd name="connsiteY5" fmla="*/ 13700 h 27399"/>
                      <a:gd name="connsiteX6" fmla="*/ 188860 w 202559"/>
                      <a:gd name="connsiteY6" fmla="*/ 27399 h 27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559" h="27399">
                        <a:moveTo>
                          <a:pt x="188860" y="27399"/>
                        </a:moveTo>
                        <a:lnTo>
                          <a:pt x="13700" y="27399"/>
                        </a:lnTo>
                        <a:cubicBezTo>
                          <a:pt x="6067" y="27399"/>
                          <a:pt x="0" y="21332"/>
                          <a:pt x="0" y="13700"/>
                        </a:cubicBezTo>
                        <a:cubicBezTo>
                          <a:pt x="0" y="6067"/>
                          <a:pt x="6067" y="0"/>
                          <a:pt x="13700" y="0"/>
                        </a:cubicBezTo>
                        <a:lnTo>
                          <a:pt x="188860" y="0"/>
                        </a:lnTo>
                        <a:cubicBezTo>
                          <a:pt x="196492" y="0"/>
                          <a:pt x="202559" y="6067"/>
                          <a:pt x="202559" y="13700"/>
                        </a:cubicBezTo>
                        <a:cubicBezTo>
                          <a:pt x="202559" y="21332"/>
                          <a:pt x="196492" y="27399"/>
                          <a:pt x="188860" y="27399"/>
                        </a:cubicBezTo>
                        <a:close/>
                      </a:path>
                    </a:pathLst>
                  </a:custGeom>
                  <a:solidFill>
                    <a:srgbClr val="1C427A"/>
                  </a:solidFill>
                  <a:ln w="19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Graphic 302">
                    <a:extLst>
                      <a:ext uri="{FF2B5EF4-FFF2-40B4-BE49-F238E27FC236}">
                        <a16:creationId xmlns:a16="http://schemas.microsoft.com/office/drawing/2014/main" id="{22DEFFC9-C06D-EC4A-A698-CF46A768D4F0}"/>
                      </a:ext>
                    </a:extLst>
                  </p:cNvPr>
                  <p:cNvSpPr/>
                  <p:nvPr/>
                </p:nvSpPr>
                <p:spPr>
                  <a:xfrm>
                    <a:off x="11261866" y="3241387"/>
                    <a:ext cx="401791" cy="27399"/>
                  </a:xfrm>
                  <a:custGeom>
                    <a:avLst/>
                    <a:gdLst>
                      <a:gd name="connsiteX0" fmla="*/ 387896 w 401791"/>
                      <a:gd name="connsiteY0" fmla="*/ 27399 h 27399"/>
                      <a:gd name="connsiteX1" fmla="*/ 13700 w 401791"/>
                      <a:gd name="connsiteY1" fmla="*/ 27399 h 27399"/>
                      <a:gd name="connsiteX2" fmla="*/ 0 w 401791"/>
                      <a:gd name="connsiteY2" fmla="*/ 13700 h 27399"/>
                      <a:gd name="connsiteX3" fmla="*/ 13700 w 401791"/>
                      <a:gd name="connsiteY3" fmla="*/ 0 h 27399"/>
                      <a:gd name="connsiteX4" fmla="*/ 388092 w 401791"/>
                      <a:gd name="connsiteY4" fmla="*/ 0 h 27399"/>
                      <a:gd name="connsiteX5" fmla="*/ 401791 w 401791"/>
                      <a:gd name="connsiteY5" fmla="*/ 13700 h 27399"/>
                      <a:gd name="connsiteX6" fmla="*/ 387896 w 401791"/>
                      <a:gd name="connsiteY6" fmla="*/ 27399 h 27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1791" h="27399">
                        <a:moveTo>
                          <a:pt x="387896" y="27399"/>
                        </a:moveTo>
                        <a:lnTo>
                          <a:pt x="13700" y="27399"/>
                        </a:lnTo>
                        <a:cubicBezTo>
                          <a:pt x="6067" y="27399"/>
                          <a:pt x="0" y="21332"/>
                          <a:pt x="0" y="13700"/>
                        </a:cubicBezTo>
                        <a:cubicBezTo>
                          <a:pt x="0" y="6067"/>
                          <a:pt x="6067" y="0"/>
                          <a:pt x="13700" y="0"/>
                        </a:cubicBezTo>
                        <a:lnTo>
                          <a:pt x="388092" y="0"/>
                        </a:lnTo>
                        <a:cubicBezTo>
                          <a:pt x="395725" y="0"/>
                          <a:pt x="401791" y="6067"/>
                          <a:pt x="401791" y="13700"/>
                        </a:cubicBezTo>
                        <a:cubicBezTo>
                          <a:pt x="401791" y="21332"/>
                          <a:pt x="395529" y="27399"/>
                          <a:pt x="387896" y="27399"/>
                        </a:cubicBezTo>
                        <a:close/>
                      </a:path>
                    </a:pathLst>
                  </a:custGeom>
                  <a:solidFill>
                    <a:srgbClr val="1C427A"/>
                  </a:solidFill>
                  <a:ln w="19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Graphic 302">
                    <a:extLst>
                      <a:ext uri="{FF2B5EF4-FFF2-40B4-BE49-F238E27FC236}">
                        <a16:creationId xmlns:a16="http://schemas.microsoft.com/office/drawing/2014/main" id="{65F4B6CF-5BBD-2A47-AAB7-6D694F991A77}"/>
                      </a:ext>
                    </a:extLst>
                  </p:cNvPr>
                  <p:cNvSpPr/>
                  <p:nvPr/>
                </p:nvSpPr>
                <p:spPr>
                  <a:xfrm>
                    <a:off x="11261866" y="3178956"/>
                    <a:ext cx="401791" cy="27399"/>
                  </a:xfrm>
                  <a:custGeom>
                    <a:avLst/>
                    <a:gdLst>
                      <a:gd name="connsiteX0" fmla="*/ 387896 w 401791"/>
                      <a:gd name="connsiteY0" fmla="*/ 27399 h 27399"/>
                      <a:gd name="connsiteX1" fmla="*/ 13700 w 401791"/>
                      <a:gd name="connsiteY1" fmla="*/ 27399 h 27399"/>
                      <a:gd name="connsiteX2" fmla="*/ 0 w 401791"/>
                      <a:gd name="connsiteY2" fmla="*/ 13700 h 27399"/>
                      <a:gd name="connsiteX3" fmla="*/ 13700 w 401791"/>
                      <a:gd name="connsiteY3" fmla="*/ 0 h 27399"/>
                      <a:gd name="connsiteX4" fmla="*/ 388092 w 401791"/>
                      <a:gd name="connsiteY4" fmla="*/ 0 h 27399"/>
                      <a:gd name="connsiteX5" fmla="*/ 401791 w 401791"/>
                      <a:gd name="connsiteY5" fmla="*/ 13700 h 27399"/>
                      <a:gd name="connsiteX6" fmla="*/ 387896 w 401791"/>
                      <a:gd name="connsiteY6" fmla="*/ 27399 h 27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1791" h="27399">
                        <a:moveTo>
                          <a:pt x="387896" y="27399"/>
                        </a:moveTo>
                        <a:lnTo>
                          <a:pt x="13700" y="27399"/>
                        </a:lnTo>
                        <a:cubicBezTo>
                          <a:pt x="6067" y="27399"/>
                          <a:pt x="0" y="21332"/>
                          <a:pt x="0" y="13700"/>
                        </a:cubicBezTo>
                        <a:cubicBezTo>
                          <a:pt x="0" y="6067"/>
                          <a:pt x="6067" y="0"/>
                          <a:pt x="13700" y="0"/>
                        </a:cubicBezTo>
                        <a:lnTo>
                          <a:pt x="388092" y="0"/>
                        </a:lnTo>
                        <a:cubicBezTo>
                          <a:pt x="395725" y="0"/>
                          <a:pt x="401791" y="6067"/>
                          <a:pt x="401791" y="13700"/>
                        </a:cubicBezTo>
                        <a:cubicBezTo>
                          <a:pt x="401791" y="21332"/>
                          <a:pt x="395529" y="27399"/>
                          <a:pt x="387896" y="27399"/>
                        </a:cubicBezTo>
                        <a:close/>
                      </a:path>
                    </a:pathLst>
                  </a:custGeom>
                  <a:solidFill>
                    <a:srgbClr val="1C427A"/>
                  </a:solidFill>
                  <a:ln w="19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Graphic 302">
                  <a:extLst>
                    <a:ext uri="{FF2B5EF4-FFF2-40B4-BE49-F238E27FC236}">
                      <a16:creationId xmlns:a16="http://schemas.microsoft.com/office/drawing/2014/main" id="{C5DF9AA7-3501-564D-A5F6-DF63CEF154D0}"/>
                    </a:ext>
                  </a:extLst>
                </p:cNvPr>
                <p:cNvSpPr/>
                <p:nvPr/>
              </p:nvSpPr>
              <p:spPr>
                <a:xfrm>
                  <a:off x="10960082" y="2534093"/>
                  <a:ext cx="841942" cy="1433571"/>
                </a:xfrm>
                <a:custGeom>
                  <a:avLst/>
                  <a:gdLst>
                    <a:gd name="connsiteX0" fmla="*/ 750154 w 841942"/>
                    <a:gd name="connsiteY0" fmla="*/ 1433572 h 1433571"/>
                    <a:gd name="connsiteX1" fmla="*/ 91983 w 841942"/>
                    <a:gd name="connsiteY1" fmla="*/ 1433572 h 1433571"/>
                    <a:gd name="connsiteX2" fmla="*/ 0 w 841942"/>
                    <a:gd name="connsiteY2" fmla="*/ 1341588 h 1433571"/>
                    <a:gd name="connsiteX3" fmla="*/ 0 w 841942"/>
                    <a:gd name="connsiteY3" fmla="*/ 91983 h 1433571"/>
                    <a:gd name="connsiteX4" fmla="*/ 91983 w 841942"/>
                    <a:gd name="connsiteY4" fmla="*/ 0 h 1433571"/>
                    <a:gd name="connsiteX5" fmla="*/ 749959 w 841942"/>
                    <a:gd name="connsiteY5" fmla="*/ 0 h 1433571"/>
                    <a:gd name="connsiteX6" fmla="*/ 841942 w 841942"/>
                    <a:gd name="connsiteY6" fmla="*/ 91983 h 1433571"/>
                    <a:gd name="connsiteX7" fmla="*/ 841942 w 841942"/>
                    <a:gd name="connsiteY7" fmla="*/ 1341588 h 1433571"/>
                    <a:gd name="connsiteX8" fmla="*/ 750154 w 841942"/>
                    <a:gd name="connsiteY8" fmla="*/ 1433572 h 1433571"/>
                    <a:gd name="connsiteX9" fmla="*/ 91983 w 841942"/>
                    <a:gd name="connsiteY9" fmla="*/ 27399 h 1433571"/>
                    <a:gd name="connsiteX10" fmla="*/ 27399 w 841942"/>
                    <a:gd name="connsiteY10" fmla="*/ 91983 h 1433571"/>
                    <a:gd name="connsiteX11" fmla="*/ 27399 w 841942"/>
                    <a:gd name="connsiteY11" fmla="*/ 1341588 h 1433571"/>
                    <a:gd name="connsiteX12" fmla="*/ 91983 w 841942"/>
                    <a:gd name="connsiteY12" fmla="*/ 1406172 h 1433571"/>
                    <a:gd name="connsiteX13" fmla="*/ 749959 w 841942"/>
                    <a:gd name="connsiteY13" fmla="*/ 1406172 h 1433571"/>
                    <a:gd name="connsiteX14" fmla="*/ 814543 w 841942"/>
                    <a:gd name="connsiteY14" fmla="*/ 1341588 h 1433571"/>
                    <a:gd name="connsiteX15" fmla="*/ 814543 w 841942"/>
                    <a:gd name="connsiteY15" fmla="*/ 91983 h 1433571"/>
                    <a:gd name="connsiteX16" fmla="*/ 749959 w 841942"/>
                    <a:gd name="connsiteY16" fmla="*/ 27399 h 1433571"/>
                    <a:gd name="connsiteX17" fmla="*/ 91983 w 841942"/>
                    <a:gd name="connsiteY17" fmla="*/ 27399 h 143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41942" h="1433571">
                      <a:moveTo>
                        <a:pt x="750154" y="1433572"/>
                      </a:moveTo>
                      <a:lnTo>
                        <a:pt x="91983" y="1433572"/>
                      </a:lnTo>
                      <a:cubicBezTo>
                        <a:pt x="41295" y="1433572"/>
                        <a:pt x="0" y="1392277"/>
                        <a:pt x="0" y="1341588"/>
                      </a:cubicBezTo>
                      <a:lnTo>
                        <a:pt x="0" y="91983"/>
                      </a:lnTo>
                      <a:cubicBezTo>
                        <a:pt x="0" y="41295"/>
                        <a:pt x="41295" y="0"/>
                        <a:pt x="91983" y="0"/>
                      </a:cubicBezTo>
                      <a:lnTo>
                        <a:pt x="749959" y="0"/>
                      </a:lnTo>
                      <a:cubicBezTo>
                        <a:pt x="800647" y="0"/>
                        <a:pt x="841942" y="41295"/>
                        <a:pt x="841942" y="91983"/>
                      </a:cubicBezTo>
                      <a:lnTo>
                        <a:pt x="841942" y="1341588"/>
                      </a:lnTo>
                      <a:cubicBezTo>
                        <a:pt x="842138" y="1392277"/>
                        <a:pt x="800843" y="1433572"/>
                        <a:pt x="750154" y="1433572"/>
                      </a:cubicBezTo>
                      <a:close/>
                      <a:moveTo>
                        <a:pt x="91983" y="27399"/>
                      </a:moveTo>
                      <a:cubicBezTo>
                        <a:pt x="56364" y="27399"/>
                        <a:pt x="27399" y="56364"/>
                        <a:pt x="27399" y="91983"/>
                      </a:cubicBezTo>
                      <a:lnTo>
                        <a:pt x="27399" y="1341588"/>
                      </a:lnTo>
                      <a:cubicBezTo>
                        <a:pt x="27399" y="1377207"/>
                        <a:pt x="56364" y="1406172"/>
                        <a:pt x="91983" y="1406172"/>
                      </a:cubicBezTo>
                      <a:lnTo>
                        <a:pt x="749959" y="1406172"/>
                      </a:lnTo>
                      <a:cubicBezTo>
                        <a:pt x="785578" y="1406172"/>
                        <a:pt x="814543" y="1377207"/>
                        <a:pt x="814543" y="1341588"/>
                      </a:cubicBezTo>
                      <a:lnTo>
                        <a:pt x="814543" y="91983"/>
                      </a:lnTo>
                      <a:cubicBezTo>
                        <a:pt x="814543" y="56364"/>
                        <a:pt x="785578" y="27399"/>
                        <a:pt x="749959" y="27399"/>
                      </a:cubicBezTo>
                      <a:lnTo>
                        <a:pt x="91983" y="27399"/>
                      </a:lnTo>
                      <a:close/>
                    </a:path>
                  </a:pathLst>
                </a:custGeom>
                <a:solidFill>
                  <a:srgbClr val="1C427A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Graphic 302">
                  <a:extLst>
                    <a:ext uri="{FF2B5EF4-FFF2-40B4-BE49-F238E27FC236}">
                      <a16:creationId xmlns:a16="http://schemas.microsoft.com/office/drawing/2014/main" id="{2BBC1380-FFDE-B444-8871-07681D6E7AE3}"/>
                    </a:ext>
                  </a:extLst>
                </p:cNvPr>
                <p:cNvSpPr/>
                <p:nvPr/>
              </p:nvSpPr>
              <p:spPr>
                <a:xfrm>
                  <a:off x="11331734" y="3779392"/>
                  <a:ext cx="119382" cy="119382"/>
                </a:xfrm>
                <a:custGeom>
                  <a:avLst/>
                  <a:gdLst>
                    <a:gd name="connsiteX0" fmla="*/ 119383 w 119382"/>
                    <a:gd name="connsiteY0" fmla="*/ 59691 h 119382"/>
                    <a:gd name="connsiteX1" fmla="*/ 59691 w 119382"/>
                    <a:gd name="connsiteY1" fmla="*/ 119383 h 119382"/>
                    <a:gd name="connsiteX2" fmla="*/ 0 w 119382"/>
                    <a:gd name="connsiteY2" fmla="*/ 59691 h 119382"/>
                    <a:gd name="connsiteX3" fmla="*/ 59691 w 119382"/>
                    <a:gd name="connsiteY3" fmla="*/ 0 h 119382"/>
                    <a:gd name="connsiteX4" fmla="*/ 119383 w 119382"/>
                    <a:gd name="connsiteY4" fmla="*/ 59691 h 1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82" h="119382">
                      <a:moveTo>
                        <a:pt x="119383" y="59691"/>
                      </a:moveTo>
                      <a:cubicBezTo>
                        <a:pt x="119383" y="92658"/>
                        <a:pt x="92658" y="119383"/>
                        <a:pt x="59691" y="119383"/>
                      </a:cubicBezTo>
                      <a:cubicBezTo>
                        <a:pt x="26725" y="119383"/>
                        <a:pt x="0" y="92658"/>
                        <a:pt x="0" y="59691"/>
                      </a:cubicBezTo>
                      <a:cubicBezTo>
                        <a:pt x="0" y="26725"/>
                        <a:pt x="26725" y="0"/>
                        <a:pt x="59691" y="0"/>
                      </a:cubicBezTo>
                      <a:cubicBezTo>
                        <a:pt x="92658" y="0"/>
                        <a:pt x="119383" y="26725"/>
                        <a:pt x="119383" y="596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Graphic 302">
                  <a:extLst>
                    <a:ext uri="{FF2B5EF4-FFF2-40B4-BE49-F238E27FC236}">
                      <a16:creationId xmlns:a16="http://schemas.microsoft.com/office/drawing/2014/main" id="{6875C9F4-C4C0-8648-9887-881E26DEF0B7}"/>
                    </a:ext>
                  </a:extLst>
                </p:cNvPr>
                <p:cNvSpPr/>
                <p:nvPr/>
              </p:nvSpPr>
              <p:spPr>
                <a:xfrm>
                  <a:off x="11041693" y="3712655"/>
                  <a:ext cx="669130" cy="27399"/>
                </a:xfrm>
                <a:custGeom>
                  <a:avLst/>
                  <a:gdLst>
                    <a:gd name="connsiteX0" fmla="*/ 655431 w 669130"/>
                    <a:gd name="connsiteY0" fmla="*/ 27399 h 27399"/>
                    <a:gd name="connsiteX1" fmla="*/ 13700 w 669130"/>
                    <a:gd name="connsiteY1" fmla="*/ 27399 h 27399"/>
                    <a:gd name="connsiteX2" fmla="*/ 0 w 669130"/>
                    <a:gd name="connsiteY2" fmla="*/ 13700 h 27399"/>
                    <a:gd name="connsiteX3" fmla="*/ 13700 w 669130"/>
                    <a:gd name="connsiteY3" fmla="*/ 0 h 27399"/>
                    <a:gd name="connsiteX4" fmla="*/ 655431 w 669130"/>
                    <a:gd name="connsiteY4" fmla="*/ 0 h 27399"/>
                    <a:gd name="connsiteX5" fmla="*/ 669131 w 669130"/>
                    <a:gd name="connsiteY5" fmla="*/ 13700 h 27399"/>
                    <a:gd name="connsiteX6" fmla="*/ 655431 w 669130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130" h="27399">
                      <a:moveTo>
                        <a:pt x="655431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655431" y="0"/>
                      </a:lnTo>
                      <a:cubicBezTo>
                        <a:pt x="663064" y="0"/>
                        <a:pt x="669131" y="6067"/>
                        <a:pt x="669131" y="13700"/>
                      </a:cubicBezTo>
                      <a:cubicBezTo>
                        <a:pt x="669131" y="21332"/>
                        <a:pt x="663064" y="27399"/>
                        <a:pt x="655431" y="27399"/>
                      </a:cubicBezTo>
                      <a:close/>
                    </a:path>
                  </a:pathLst>
                </a:custGeom>
                <a:solidFill>
                  <a:srgbClr val="1C427A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Graphic 302">
                  <a:extLst>
                    <a:ext uri="{FF2B5EF4-FFF2-40B4-BE49-F238E27FC236}">
                      <a16:creationId xmlns:a16="http://schemas.microsoft.com/office/drawing/2014/main" id="{6056430A-77FA-9B42-8203-3E932268E867}"/>
                    </a:ext>
                  </a:extLst>
                </p:cNvPr>
                <p:cNvSpPr/>
                <p:nvPr/>
              </p:nvSpPr>
              <p:spPr>
                <a:xfrm>
                  <a:off x="11041693" y="2638798"/>
                  <a:ext cx="669130" cy="27399"/>
                </a:xfrm>
                <a:custGeom>
                  <a:avLst/>
                  <a:gdLst>
                    <a:gd name="connsiteX0" fmla="*/ 655431 w 669130"/>
                    <a:gd name="connsiteY0" fmla="*/ 27399 h 27399"/>
                    <a:gd name="connsiteX1" fmla="*/ 13700 w 669130"/>
                    <a:gd name="connsiteY1" fmla="*/ 27399 h 27399"/>
                    <a:gd name="connsiteX2" fmla="*/ 0 w 669130"/>
                    <a:gd name="connsiteY2" fmla="*/ 13700 h 27399"/>
                    <a:gd name="connsiteX3" fmla="*/ 13700 w 669130"/>
                    <a:gd name="connsiteY3" fmla="*/ 0 h 27399"/>
                    <a:gd name="connsiteX4" fmla="*/ 655431 w 669130"/>
                    <a:gd name="connsiteY4" fmla="*/ 0 h 27399"/>
                    <a:gd name="connsiteX5" fmla="*/ 669131 w 669130"/>
                    <a:gd name="connsiteY5" fmla="*/ 13700 h 27399"/>
                    <a:gd name="connsiteX6" fmla="*/ 655431 w 669130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130" h="27399">
                      <a:moveTo>
                        <a:pt x="655431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655431" y="0"/>
                      </a:lnTo>
                      <a:cubicBezTo>
                        <a:pt x="663064" y="0"/>
                        <a:pt x="669131" y="6067"/>
                        <a:pt x="669131" y="13700"/>
                      </a:cubicBezTo>
                      <a:cubicBezTo>
                        <a:pt x="669131" y="21332"/>
                        <a:pt x="663064" y="27399"/>
                        <a:pt x="655431" y="27399"/>
                      </a:cubicBezTo>
                      <a:close/>
                    </a:path>
                  </a:pathLst>
                </a:custGeom>
                <a:solidFill>
                  <a:srgbClr val="1C427A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Graphic 302">
                  <a:extLst>
                    <a:ext uri="{FF2B5EF4-FFF2-40B4-BE49-F238E27FC236}">
                      <a16:creationId xmlns:a16="http://schemas.microsoft.com/office/drawing/2014/main" id="{8514F834-A2C3-444C-9286-E5F4AF602B2E}"/>
                    </a:ext>
                  </a:extLst>
                </p:cNvPr>
                <p:cNvSpPr/>
                <p:nvPr/>
              </p:nvSpPr>
              <p:spPr>
                <a:xfrm>
                  <a:off x="11116650" y="2971308"/>
                  <a:ext cx="202559" cy="27399"/>
                </a:xfrm>
                <a:custGeom>
                  <a:avLst/>
                  <a:gdLst>
                    <a:gd name="connsiteX0" fmla="*/ 188860 w 202559"/>
                    <a:gd name="connsiteY0" fmla="*/ 27399 h 27399"/>
                    <a:gd name="connsiteX1" fmla="*/ 13700 w 202559"/>
                    <a:gd name="connsiteY1" fmla="*/ 27399 h 27399"/>
                    <a:gd name="connsiteX2" fmla="*/ 0 w 202559"/>
                    <a:gd name="connsiteY2" fmla="*/ 13700 h 27399"/>
                    <a:gd name="connsiteX3" fmla="*/ 13700 w 202559"/>
                    <a:gd name="connsiteY3" fmla="*/ 0 h 27399"/>
                    <a:gd name="connsiteX4" fmla="*/ 188860 w 202559"/>
                    <a:gd name="connsiteY4" fmla="*/ 0 h 27399"/>
                    <a:gd name="connsiteX5" fmla="*/ 202559 w 202559"/>
                    <a:gd name="connsiteY5" fmla="*/ 13700 h 27399"/>
                    <a:gd name="connsiteX6" fmla="*/ 188860 w 202559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559" h="27399">
                      <a:moveTo>
                        <a:pt x="188860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188860" y="0"/>
                      </a:lnTo>
                      <a:cubicBezTo>
                        <a:pt x="196492" y="0"/>
                        <a:pt x="202559" y="6067"/>
                        <a:pt x="202559" y="13700"/>
                      </a:cubicBezTo>
                      <a:cubicBezTo>
                        <a:pt x="202559" y="21332"/>
                        <a:pt x="196492" y="27399"/>
                        <a:pt x="188860" y="27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Graphic 302">
                  <a:extLst>
                    <a:ext uri="{FF2B5EF4-FFF2-40B4-BE49-F238E27FC236}">
                      <a16:creationId xmlns:a16="http://schemas.microsoft.com/office/drawing/2014/main" id="{4D1B228E-5089-574B-BE7B-2C1D4E44C296}"/>
                    </a:ext>
                  </a:extLst>
                </p:cNvPr>
                <p:cNvSpPr/>
                <p:nvPr/>
              </p:nvSpPr>
              <p:spPr>
                <a:xfrm>
                  <a:off x="11116650" y="2909073"/>
                  <a:ext cx="401791" cy="27399"/>
                </a:xfrm>
                <a:custGeom>
                  <a:avLst/>
                  <a:gdLst>
                    <a:gd name="connsiteX0" fmla="*/ 387896 w 401791"/>
                    <a:gd name="connsiteY0" fmla="*/ 27399 h 27399"/>
                    <a:gd name="connsiteX1" fmla="*/ 13700 w 401791"/>
                    <a:gd name="connsiteY1" fmla="*/ 27399 h 27399"/>
                    <a:gd name="connsiteX2" fmla="*/ 0 w 401791"/>
                    <a:gd name="connsiteY2" fmla="*/ 13700 h 27399"/>
                    <a:gd name="connsiteX3" fmla="*/ 13700 w 401791"/>
                    <a:gd name="connsiteY3" fmla="*/ 0 h 27399"/>
                    <a:gd name="connsiteX4" fmla="*/ 388092 w 401791"/>
                    <a:gd name="connsiteY4" fmla="*/ 0 h 27399"/>
                    <a:gd name="connsiteX5" fmla="*/ 401792 w 401791"/>
                    <a:gd name="connsiteY5" fmla="*/ 13700 h 27399"/>
                    <a:gd name="connsiteX6" fmla="*/ 387896 w 401791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791" h="27399">
                      <a:moveTo>
                        <a:pt x="387896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388092" y="0"/>
                      </a:lnTo>
                      <a:cubicBezTo>
                        <a:pt x="395724" y="0"/>
                        <a:pt x="401792" y="6067"/>
                        <a:pt x="401792" y="13700"/>
                      </a:cubicBezTo>
                      <a:cubicBezTo>
                        <a:pt x="401792" y="21332"/>
                        <a:pt x="395529" y="27399"/>
                        <a:pt x="387896" y="27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Graphic 302">
                  <a:extLst>
                    <a:ext uri="{FF2B5EF4-FFF2-40B4-BE49-F238E27FC236}">
                      <a16:creationId xmlns:a16="http://schemas.microsoft.com/office/drawing/2014/main" id="{7CECB96B-4EA1-1141-BF37-BCB07C98368D}"/>
                    </a:ext>
                  </a:extLst>
                </p:cNvPr>
                <p:cNvSpPr/>
                <p:nvPr/>
              </p:nvSpPr>
              <p:spPr>
                <a:xfrm>
                  <a:off x="11116650" y="2846641"/>
                  <a:ext cx="401791" cy="27399"/>
                </a:xfrm>
                <a:custGeom>
                  <a:avLst/>
                  <a:gdLst>
                    <a:gd name="connsiteX0" fmla="*/ 387896 w 401791"/>
                    <a:gd name="connsiteY0" fmla="*/ 27399 h 27399"/>
                    <a:gd name="connsiteX1" fmla="*/ 13700 w 401791"/>
                    <a:gd name="connsiteY1" fmla="*/ 27399 h 27399"/>
                    <a:gd name="connsiteX2" fmla="*/ 0 w 401791"/>
                    <a:gd name="connsiteY2" fmla="*/ 13700 h 27399"/>
                    <a:gd name="connsiteX3" fmla="*/ 13700 w 401791"/>
                    <a:gd name="connsiteY3" fmla="*/ 0 h 27399"/>
                    <a:gd name="connsiteX4" fmla="*/ 388092 w 401791"/>
                    <a:gd name="connsiteY4" fmla="*/ 0 h 27399"/>
                    <a:gd name="connsiteX5" fmla="*/ 401792 w 401791"/>
                    <a:gd name="connsiteY5" fmla="*/ 13700 h 27399"/>
                    <a:gd name="connsiteX6" fmla="*/ 387896 w 401791"/>
                    <a:gd name="connsiteY6" fmla="*/ 27399 h 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1791" h="27399">
                      <a:moveTo>
                        <a:pt x="387896" y="27399"/>
                      </a:moveTo>
                      <a:lnTo>
                        <a:pt x="13700" y="27399"/>
                      </a:lnTo>
                      <a:cubicBezTo>
                        <a:pt x="6067" y="27399"/>
                        <a:pt x="0" y="21332"/>
                        <a:pt x="0" y="13700"/>
                      </a:cubicBezTo>
                      <a:cubicBezTo>
                        <a:pt x="0" y="6067"/>
                        <a:pt x="6067" y="0"/>
                        <a:pt x="13700" y="0"/>
                      </a:cubicBezTo>
                      <a:lnTo>
                        <a:pt x="388092" y="0"/>
                      </a:lnTo>
                      <a:cubicBezTo>
                        <a:pt x="395724" y="0"/>
                        <a:pt x="401792" y="6067"/>
                        <a:pt x="401792" y="13700"/>
                      </a:cubicBezTo>
                      <a:cubicBezTo>
                        <a:pt x="401792" y="21332"/>
                        <a:pt x="395529" y="27399"/>
                        <a:pt x="387896" y="27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E9E931A-8353-E14F-8C0C-396BA18EE47C}"/>
              </a:ext>
            </a:extLst>
          </p:cNvPr>
          <p:cNvGrpSpPr/>
          <p:nvPr userDrawn="1"/>
        </p:nvGrpSpPr>
        <p:grpSpPr>
          <a:xfrm>
            <a:off x="9126274" y="1369318"/>
            <a:ext cx="1383342" cy="1406773"/>
            <a:chOff x="-4476299" y="1176374"/>
            <a:chExt cx="3930777" cy="399735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6FD1893-9817-8542-B5B3-19A4142F0FE3}"/>
                </a:ext>
              </a:extLst>
            </p:cNvPr>
            <p:cNvGrpSpPr/>
            <p:nvPr/>
          </p:nvGrpSpPr>
          <p:grpSpPr>
            <a:xfrm>
              <a:off x="-4436294" y="1176374"/>
              <a:ext cx="3890772" cy="3997356"/>
              <a:chOff x="-4436294" y="1176374"/>
              <a:chExt cx="3890772" cy="3997356"/>
            </a:xfrm>
          </p:grpSpPr>
          <p:sp>
            <p:nvSpPr>
              <p:cNvPr id="191" name="Graphic 340">
                <a:extLst>
                  <a:ext uri="{FF2B5EF4-FFF2-40B4-BE49-F238E27FC236}">
                    <a16:creationId xmlns:a16="http://schemas.microsoft.com/office/drawing/2014/main" id="{80E91E36-586F-F641-902E-5F8219B958C5}"/>
                  </a:ext>
                </a:extLst>
              </p:cNvPr>
              <p:cNvSpPr/>
              <p:nvPr/>
            </p:nvSpPr>
            <p:spPr>
              <a:xfrm>
                <a:off x="-2749146" y="1673945"/>
                <a:ext cx="206151" cy="899460"/>
              </a:xfrm>
              <a:custGeom>
                <a:avLst/>
                <a:gdLst>
                  <a:gd name="connsiteX0" fmla="*/ 165655 w 206151"/>
                  <a:gd name="connsiteY0" fmla="*/ 899461 h 899460"/>
                  <a:gd name="connsiteX1" fmla="*/ 126222 w 206151"/>
                  <a:gd name="connsiteY1" fmla="*/ 865743 h 899460"/>
                  <a:gd name="connsiteX2" fmla="*/ 492 w 206151"/>
                  <a:gd name="connsiteY2" fmla="*/ 46212 h 899460"/>
                  <a:gd name="connsiteX3" fmla="*/ 34210 w 206151"/>
                  <a:gd name="connsiteY3" fmla="*/ 492 h 899460"/>
                  <a:gd name="connsiteX4" fmla="*/ 79930 w 206151"/>
                  <a:gd name="connsiteY4" fmla="*/ 34210 h 899460"/>
                  <a:gd name="connsiteX5" fmla="*/ 205660 w 206151"/>
                  <a:gd name="connsiteY5" fmla="*/ 853741 h 899460"/>
                  <a:gd name="connsiteX6" fmla="*/ 171942 w 206151"/>
                  <a:gd name="connsiteY6" fmla="*/ 899461 h 899460"/>
                  <a:gd name="connsiteX7" fmla="*/ 165655 w 206151"/>
                  <a:gd name="connsiteY7" fmla="*/ 899461 h 8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151" h="899460">
                    <a:moveTo>
                      <a:pt x="165655" y="899461"/>
                    </a:moveTo>
                    <a:cubicBezTo>
                      <a:pt x="146224" y="899461"/>
                      <a:pt x="129079" y="885174"/>
                      <a:pt x="126222" y="865743"/>
                    </a:cubicBezTo>
                    <a:lnTo>
                      <a:pt x="492" y="46212"/>
                    </a:lnTo>
                    <a:cubicBezTo>
                      <a:pt x="-2938" y="24494"/>
                      <a:pt x="11922" y="3920"/>
                      <a:pt x="34210" y="492"/>
                    </a:cubicBezTo>
                    <a:cubicBezTo>
                      <a:pt x="55927" y="-2937"/>
                      <a:pt x="76501" y="11922"/>
                      <a:pt x="79930" y="34210"/>
                    </a:cubicBezTo>
                    <a:lnTo>
                      <a:pt x="205660" y="853741"/>
                    </a:lnTo>
                    <a:cubicBezTo>
                      <a:pt x="209089" y="875458"/>
                      <a:pt x="194230" y="896032"/>
                      <a:pt x="171942" y="899461"/>
                    </a:cubicBezTo>
                    <a:cubicBezTo>
                      <a:pt x="169655" y="899461"/>
                      <a:pt x="167369" y="899461"/>
                      <a:pt x="165655" y="899461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340">
                <a:extLst>
                  <a:ext uri="{FF2B5EF4-FFF2-40B4-BE49-F238E27FC236}">
                    <a16:creationId xmlns:a16="http://schemas.microsoft.com/office/drawing/2014/main" id="{A90FDD8C-20CB-8142-89AA-DB9D007A83F7}"/>
                  </a:ext>
                </a:extLst>
              </p:cNvPr>
              <p:cNvSpPr/>
              <p:nvPr/>
            </p:nvSpPr>
            <p:spPr>
              <a:xfrm>
                <a:off x="-4039037" y="2942087"/>
                <a:ext cx="889697" cy="225107"/>
              </a:xfrm>
              <a:custGeom>
                <a:avLst/>
                <a:gdLst>
                  <a:gd name="connsiteX0" fmla="*/ 849756 w 889697"/>
                  <a:gd name="connsiteY0" fmla="*/ 225107 h 225107"/>
                  <a:gd name="connsiteX1" fmla="*/ 842899 w 889697"/>
                  <a:gd name="connsiteY1" fmla="*/ 224536 h 225107"/>
                  <a:gd name="connsiteX2" fmla="*/ 33083 w 889697"/>
                  <a:gd name="connsiteY2" fmla="*/ 79375 h 225107"/>
                  <a:gd name="connsiteX3" fmla="*/ 508 w 889697"/>
                  <a:gd name="connsiteY3" fmla="*/ 33083 h 225107"/>
                  <a:gd name="connsiteX4" fmla="*/ 46799 w 889697"/>
                  <a:gd name="connsiteY4" fmla="*/ 507 h 225107"/>
                  <a:gd name="connsiteX5" fmla="*/ 856614 w 889697"/>
                  <a:gd name="connsiteY5" fmla="*/ 145669 h 225107"/>
                  <a:gd name="connsiteX6" fmla="*/ 889190 w 889697"/>
                  <a:gd name="connsiteY6" fmla="*/ 191960 h 225107"/>
                  <a:gd name="connsiteX7" fmla="*/ 849756 w 889697"/>
                  <a:gd name="connsiteY7" fmla="*/ 225107 h 22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697" h="225107">
                    <a:moveTo>
                      <a:pt x="849756" y="225107"/>
                    </a:moveTo>
                    <a:cubicBezTo>
                      <a:pt x="847470" y="225107"/>
                      <a:pt x="845184" y="225107"/>
                      <a:pt x="842899" y="224536"/>
                    </a:cubicBezTo>
                    <a:lnTo>
                      <a:pt x="33083" y="79375"/>
                    </a:lnTo>
                    <a:cubicBezTo>
                      <a:pt x="11366" y="75374"/>
                      <a:pt x="-2922" y="54800"/>
                      <a:pt x="508" y="33083"/>
                    </a:cubicBezTo>
                    <a:cubicBezTo>
                      <a:pt x="4508" y="11366"/>
                      <a:pt x="25082" y="-2921"/>
                      <a:pt x="46799" y="507"/>
                    </a:cubicBezTo>
                    <a:lnTo>
                      <a:pt x="856614" y="145669"/>
                    </a:lnTo>
                    <a:cubicBezTo>
                      <a:pt x="878331" y="149669"/>
                      <a:pt x="892619" y="170243"/>
                      <a:pt x="889190" y="191960"/>
                    </a:cubicBezTo>
                    <a:cubicBezTo>
                      <a:pt x="885761" y="211391"/>
                      <a:pt x="868616" y="225107"/>
                      <a:pt x="849756" y="225107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340">
                <a:extLst>
                  <a:ext uri="{FF2B5EF4-FFF2-40B4-BE49-F238E27FC236}">
                    <a16:creationId xmlns:a16="http://schemas.microsoft.com/office/drawing/2014/main" id="{0EEDE7A1-52BC-6B48-A970-13AB66340A70}"/>
                  </a:ext>
                </a:extLst>
              </p:cNvPr>
              <p:cNvSpPr/>
              <p:nvPr/>
            </p:nvSpPr>
            <p:spPr>
              <a:xfrm>
                <a:off x="-4436294" y="2571120"/>
                <a:ext cx="868680" cy="868680"/>
              </a:xfrm>
              <a:custGeom>
                <a:avLst/>
                <a:gdLst>
                  <a:gd name="connsiteX0" fmla="*/ 868680 w 868680"/>
                  <a:gd name="connsiteY0" fmla="*/ 434340 h 868680"/>
                  <a:gd name="connsiteX1" fmla="*/ 434340 w 868680"/>
                  <a:gd name="connsiteY1" fmla="*/ 868680 h 868680"/>
                  <a:gd name="connsiteX2" fmla="*/ 0 w 868680"/>
                  <a:gd name="connsiteY2" fmla="*/ 434340 h 868680"/>
                  <a:gd name="connsiteX3" fmla="*/ 434340 w 868680"/>
                  <a:gd name="connsiteY3" fmla="*/ 0 h 868680"/>
                  <a:gd name="connsiteX4" fmla="*/ 868680 w 868680"/>
                  <a:gd name="connsiteY4" fmla="*/ 43434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680" h="868680">
                    <a:moveTo>
                      <a:pt x="868680" y="434340"/>
                    </a:moveTo>
                    <a:cubicBezTo>
                      <a:pt x="868680" y="674219"/>
                      <a:pt x="674219" y="868680"/>
                      <a:pt x="434340" y="868680"/>
                    </a:cubicBezTo>
                    <a:cubicBezTo>
                      <a:pt x="194461" y="868680"/>
                      <a:pt x="0" y="674219"/>
                      <a:pt x="0" y="434340"/>
                    </a:cubicBezTo>
                    <a:cubicBezTo>
                      <a:pt x="0" y="194461"/>
                      <a:pt x="194461" y="0"/>
                      <a:pt x="434340" y="0"/>
                    </a:cubicBezTo>
                    <a:cubicBezTo>
                      <a:pt x="674219" y="0"/>
                      <a:pt x="868680" y="194461"/>
                      <a:pt x="868680" y="4343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Graphic 340">
                <a:extLst>
                  <a:ext uri="{FF2B5EF4-FFF2-40B4-BE49-F238E27FC236}">
                    <a16:creationId xmlns:a16="http://schemas.microsoft.com/office/drawing/2014/main" id="{1B9A9F60-EAD2-904E-83BE-A0DF88A3A2D8}"/>
                  </a:ext>
                </a:extLst>
              </p:cNvPr>
              <p:cNvSpPr/>
              <p:nvPr/>
            </p:nvSpPr>
            <p:spPr>
              <a:xfrm>
                <a:off x="-3204645" y="3857061"/>
                <a:ext cx="435350" cy="772030"/>
              </a:xfrm>
              <a:custGeom>
                <a:avLst/>
                <a:gdLst>
                  <a:gd name="connsiteX0" fmla="*/ 39939 w 435350"/>
                  <a:gd name="connsiteY0" fmla="*/ 772031 h 772030"/>
                  <a:gd name="connsiteX1" fmla="*/ 21651 w 435350"/>
                  <a:gd name="connsiteY1" fmla="*/ 767459 h 772030"/>
                  <a:gd name="connsiteX2" fmla="*/ 4506 w 435350"/>
                  <a:gd name="connsiteY2" fmla="*/ 713737 h 772030"/>
                  <a:gd name="connsiteX3" fmla="*/ 359979 w 435350"/>
                  <a:gd name="connsiteY3" fmla="*/ 21651 h 772030"/>
                  <a:gd name="connsiteX4" fmla="*/ 413700 w 435350"/>
                  <a:gd name="connsiteY4" fmla="*/ 4506 h 772030"/>
                  <a:gd name="connsiteX5" fmla="*/ 430845 w 435350"/>
                  <a:gd name="connsiteY5" fmla="*/ 58227 h 772030"/>
                  <a:gd name="connsiteX6" fmla="*/ 75372 w 435350"/>
                  <a:gd name="connsiteY6" fmla="*/ 750314 h 772030"/>
                  <a:gd name="connsiteX7" fmla="*/ 39939 w 435350"/>
                  <a:gd name="connsiteY7" fmla="*/ 772031 h 77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5350" h="772030">
                    <a:moveTo>
                      <a:pt x="39939" y="772031"/>
                    </a:moveTo>
                    <a:cubicBezTo>
                      <a:pt x="33652" y="772031"/>
                      <a:pt x="27366" y="770887"/>
                      <a:pt x="21651" y="767459"/>
                    </a:cubicBezTo>
                    <a:cubicBezTo>
                      <a:pt x="2220" y="757171"/>
                      <a:pt x="-5781" y="733169"/>
                      <a:pt x="4506" y="713737"/>
                    </a:cubicBezTo>
                    <a:lnTo>
                      <a:pt x="359979" y="21651"/>
                    </a:lnTo>
                    <a:cubicBezTo>
                      <a:pt x="370266" y="2220"/>
                      <a:pt x="394269" y="-5781"/>
                      <a:pt x="413700" y="4506"/>
                    </a:cubicBezTo>
                    <a:cubicBezTo>
                      <a:pt x="433131" y="14793"/>
                      <a:pt x="441132" y="38796"/>
                      <a:pt x="430845" y="58227"/>
                    </a:cubicBezTo>
                    <a:lnTo>
                      <a:pt x="75372" y="750314"/>
                    </a:lnTo>
                    <a:cubicBezTo>
                      <a:pt x="68514" y="764029"/>
                      <a:pt x="54798" y="772031"/>
                      <a:pt x="39939" y="772031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Graphic 340">
                <a:extLst>
                  <a:ext uri="{FF2B5EF4-FFF2-40B4-BE49-F238E27FC236}">
                    <a16:creationId xmlns:a16="http://schemas.microsoft.com/office/drawing/2014/main" id="{B04A2C51-519F-AB4C-A9AE-542030AD8C1A}"/>
                  </a:ext>
                </a:extLst>
              </p:cNvPr>
              <p:cNvSpPr/>
              <p:nvPr/>
            </p:nvSpPr>
            <p:spPr>
              <a:xfrm>
                <a:off x="-3673341" y="4164462"/>
                <a:ext cx="969263" cy="969263"/>
              </a:xfrm>
              <a:custGeom>
                <a:avLst/>
                <a:gdLst>
                  <a:gd name="connsiteX0" fmla="*/ 969264 w 969263"/>
                  <a:gd name="connsiteY0" fmla="*/ 484632 h 969263"/>
                  <a:gd name="connsiteX1" fmla="*/ 484632 w 969263"/>
                  <a:gd name="connsiteY1" fmla="*/ 969264 h 969263"/>
                  <a:gd name="connsiteX2" fmla="*/ 0 w 969263"/>
                  <a:gd name="connsiteY2" fmla="*/ 484632 h 969263"/>
                  <a:gd name="connsiteX3" fmla="*/ 484632 w 969263"/>
                  <a:gd name="connsiteY3" fmla="*/ 0 h 969263"/>
                  <a:gd name="connsiteX4" fmla="*/ 969264 w 969263"/>
                  <a:gd name="connsiteY4" fmla="*/ 484632 h 96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9263" h="969263">
                    <a:moveTo>
                      <a:pt x="969264" y="484632"/>
                    </a:moveTo>
                    <a:cubicBezTo>
                      <a:pt x="969264" y="752287"/>
                      <a:pt x="752287" y="969264"/>
                      <a:pt x="484632" y="969264"/>
                    </a:cubicBezTo>
                    <a:cubicBezTo>
                      <a:pt x="216977" y="969264"/>
                      <a:pt x="0" y="752287"/>
                      <a:pt x="0" y="484632"/>
                    </a:cubicBezTo>
                    <a:cubicBezTo>
                      <a:pt x="0" y="216977"/>
                      <a:pt x="216977" y="0"/>
                      <a:pt x="484632" y="0"/>
                    </a:cubicBezTo>
                    <a:cubicBezTo>
                      <a:pt x="752287" y="0"/>
                      <a:pt x="969264" y="216977"/>
                      <a:pt x="969264" y="484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Graphic 340">
                <a:extLst>
                  <a:ext uri="{FF2B5EF4-FFF2-40B4-BE49-F238E27FC236}">
                    <a16:creationId xmlns:a16="http://schemas.microsoft.com/office/drawing/2014/main" id="{3DC6CC6A-0756-4E49-BF12-EE8DDE43567C}"/>
                  </a:ext>
                </a:extLst>
              </p:cNvPr>
              <p:cNvSpPr/>
              <p:nvPr/>
            </p:nvSpPr>
            <p:spPr>
              <a:xfrm>
                <a:off x="-3198425" y="1217236"/>
                <a:ext cx="969263" cy="969264"/>
              </a:xfrm>
              <a:custGeom>
                <a:avLst/>
                <a:gdLst>
                  <a:gd name="connsiteX0" fmla="*/ 969264 w 969263"/>
                  <a:gd name="connsiteY0" fmla="*/ 484632 h 969264"/>
                  <a:gd name="connsiteX1" fmla="*/ 484632 w 969263"/>
                  <a:gd name="connsiteY1" fmla="*/ 969264 h 969264"/>
                  <a:gd name="connsiteX2" fmla="*/ 0 w 969263"/>
                  <a:gd name="connsiteY2" fmla="*/ 484632 h 969264"/>
                  <a:gd name="connsiteX3" fmla="*/ 484632 w 969263"/>
                  <a:gd name="connsiteY3" fmla="*/ 0 h 969264"/>
                  <a:gd name="connsiteX4" fmla="*/ 969264 w 969263"/>
                  <a:gd name="connsiteY4" fmla="*/ 484632 h 96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9263" h="969264">
                    <a:moveTo>
                      <a:pt x="969264" y="484632"/>
                    </a:moveTo>
                    <a:cubicBezTo>
                      <a:pt x="969264" y="752287"/>
                      <a:pt x="752287" y="969264"/>
                      <a:pt x="484632" y="969264"/>
                    </a:cubicBezTo>
                    <a:cubicBezTo>
                      <a:pt x="216977" y="969264"/>
                      <a:pt x="0" y="752287"/>
                      <a:pt x="0" y="484632"/>
                    </a:cubicBezTo>
                    <a:cubicBezTo>
                      <a:pt x="0" y="216977"/>
                      <a:pt x="216977" y="0"/>
                      <a:pt x="484632" y="0"/>
                    </a:cubicBezTo>
                    <a:cubicBezTo>
                      <a:pt x="752287" y="0"/>
                      <a:pt x="969264" y="216977"/>
                      <a:pt x="969264" y="484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Graphic 340">
                <a:extLst>
                  <a:ext uri="{FF2B5EF4-FFF2-40B4-BE49-F238E27FC236}">
                    <a16:creationId xmlns:a16="http://schemas.microsoft.com/office/drawing/2014/main" id="{65D79C04-F0EC-A649-BE5B-21917D98A1B0}"/>
                  </a:ext>
                </a:extLst>
              </p:cNvPr>
              <p:cNvSpPr/>
              <p:nvPr/>
            </p:nvSpPr>
            <p:spPr>
              <a:xfrm>
                <a:off x="-1987489" y="3717476"/>
                <a:ext cx="647654" cy="637294"/>
              </a:xfrm>
              <a:custGeom>
                <a:avLst/>
                <a:gdLst>
                  <a:gd name="connsiteX0" fmla="*/ 607577 w 647654"/>
                  <a:gd name="connsiteY0" fmla="*/ 637295 h 637294"/>
                  <a:gd name="connsiteX1" fmla="*/ 579573 w 647654"/>
                  <a:gd name="connsiteY1" fmla="*/ 625865 h 637294"/>
                  <a:gd name="connsiteX2" fmla="*/ 12074 w 647654"/>
                  <a:gd name="connsiteY2" fmla="*/ 68652 h 637294"/>
                  <a:gd name="connsiteX3" fmla="*/ 11502 w 647654"/>
                  <a:gd name="connsiteY3" fmla="*/ 12074 h 637294"/>
                  <a:gd name="connsiteX4" fmla="*/ 68081 w 647654"/>
                  <a:gd name="connsiteY4" fmla="*/ 11502 h 637294"/>
                  <a:gd name="connsiteX5" fmla="*/ 635580 w 647654"/>
                  <a:gd name="connsiteY5" fmla="*/ 568715 h 637294"/>
                  <a:gd name="connsiteX6" fmla="*/ 636152 w 647654"/>
                  <a:gd name="connsiteY6" fmla="*/ 625293 h 637294"/>
                  <a:gd name="connsiteX7" fmla="*/ 607577 w 647654"/>
                  <a:gd name="connsiteY7" fmla="*/ 637295 h 63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54" h="637294">
                    <a:moveTo>
                      <a:pt x="607577" y="637295"/>
                    </a:moveTo>
                    <a:cubicBezTo>
                      <a:pt x="597290" y="637295"/>
                      <a:pt x="587574" y="633294"/>
                      <a:pt x="579573" y="625865"/>
                    </a:cubicBezTo>
                    <a:lnTo>
                      <a:pt x="12074" y="68652"/>
                    </a:lnTo>
                    <a:cubicBezTo>
                      <a:pt x="-3928" y="53222"/>
                      <a:pt x="-3928" y="28076"/>
                      <a:pt x="11502" y="12074"/>
                    </a:cubicBezTo>
                    <a:cubicBezTo>
                      <a:pt x="26933" y="-3928"/>
                      <a:pt x="52079" y="-3928"/>
                      <a:pt x="68081" y="11502"/>
                    </a:cubicBezTo>
                    <a:lnTo>
                      <a:pt x="635580" y="568715"/>
                    </a:lnTo>
                    <a:cubicBezTo>
                      <a:pt x="651582" y="584146"/>
                      <a:pt x="651582" y="609291"/>
                      <a:pt x="636152" y="625293"/>
                    </a:cubicBezTo>
                    <a:cubicBezTo>
                      <a:pt x="628151" y="633294"/>
                      <a:pt x="617864" y="637295"/>
                      <a:pt x="607577" y="637295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Graphic 340">
                <a:extLst>
                  <a:ext uri="{FF2B5EF4-FFF2-40B4-BE49-F238E27FC236}">
                    <a16:creationId xmlns:a16="http://schemas.microsoft.com/office/drawing/2014/main" id="{1A6DAEA8-0CF9-9D4B-A731-445DDF08EA01}"/>
                  </a:ext>
                </a:extLst>
              </p:cNvPr>
              <p:cNvSpPr/>
              <p:nvPr/>
            </p:nvSpPr>
            <p:spPr>
              <a:xfrm>
                <a:off x="-1871460" y="2483050"/>
                <a:ext cx="805931" cy="466402"/>
              </a:xfrm>
              <a:custGeom>
                <a:avLst/>
                <a:gdLst>
                  <a:gd name="connsiteX0" fmla="*/ 40064 w 805931"/>
                  <a:gd name="connsiteY0" fmla="*/ 466402 h 466402"/>
                  <a:gd name="connsiteX1" fmla="*/ 4631 w 805931"/>
                  <a:gd name="connsiteY1" fmla="*/ 445257 h 466402"/>
                  <a:gd name="connsiteX2" fmla="*/ 21204 w 805931"/>
                  <a:gd name="connsiteY2" fmla="*/ 390964 h 466402"/>
                  <a:gd name="connsiteX3" fmla="*/ 747009 w 805931"/>
                  <a:gd name="connsiteY3" fmla="*/ 4630 h 466402"/>
                  <a:gd name="connsiteX4" fmla="*/ 801301 w 805931"/>
                  <a:gd name="connsiteY4" fmla="*/ 21204 h 466402"/>
                  <a:gd name="connsiteX5" fmla="*/ 784728 w 805931"/>
                  <a:gd name="connsiteY5" fmla="*/ 75496 h 466402"/>
                  <a:gd name="connsiteX6" fmla="*/ 58923 w 805931"/>
                  <a:gd name="connsiteY6" fmla="*/ 461831 h 466402"/>
                  <a:gd name="connsiteX7" fmla="*/ 40064 w 805931"/>
                  <a:gd name="connsiteY7" fmla="*/ 466402 h 46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5931" h="466402">
                    <a:moveTo>
                      <a:pt x="40064" y="466402"/>
                    </a:moveTo>
                    <a:cubicBezTo>
                      <a:pt x="25776" y="466402"/>
                      <a:pt x="12060" y="458973"/>
                      <a:pt x="4631" y="445257"/>
                    </a:cubicBezTo>
                    <a:cubicBezTo>
                      <a:pt x="-5656" y="425826"/>
                      <a:pt x="1773" y="401252"/>
                      <a:pt x="21204" y="390964"/>
                    </a:cubicBezTo>
                    <a:lnTo>
                      <a:pt x="747009" y="4630"/>
                    </a:lnTo>
                    <a:cubicBezTo>
                      <a:pt x="766440" y="-5656"/>
                      <a:pt x="791014" y="1773"/>
                      <a:pt x="801301" y="21204"/>
                    </a:cubicBezTo>
                    <a:cubicBezTo>
                      <a:pt x="811589" y="40635"/>
                      <a:pt x="804159" y="65210"/>
                      <a:pt x="784728" y="75496"/>
                    </a:cubicBezTo>
                    <a:lnTo>
                      <a:pt x="58923" y="461831"/>
                    </a:lnTo>
                    <a:cubicBezTo>
                      <a:pt x="52636" y="465259"/>
                      <a:pt x="46350" y="466402"/>
                      <a:pt x="40064" y="466402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Graphic 340">
                <a:extLst>
                  <a:ext uri="{FF2B5EF4-FFF2-40B4-BE49-F238E27FC236}">
                    <a16:creationId xmlns:a16="http://schemas.microsoft.com/office/drawing/2014/main" id="{F623F757-C5D5-1B43-B838-A8C9C316DC11}"/>
                  </a:ext>
                </a:extLst>
              </p:cNvPr>
              <p:cNvSpPr/>
              <p:nvPr/>
            </p:nvSpPr>
            <p:spPr>
              <a:xfrm>
                <a:off x="-1790249" y="3903858"/>
                <a:ext cx="832103" cy="832103"/>
              </a:xfrm>
              <a:custGeom>
                <a:avLst/>
                <a:gdLst>
                  <a:gd name="connsiteX0" fmla="*/ 832104 w 832103"/>
                  <a:gd name="connsiteY0" fmla="*/ 416052 h 832103"/>
                  <a:gd name="connsiteX1" fmla="*/ 416052 w 832103"/>
                  <a:gd name="connsiteY1" fmla="*/ 832104 h 832103"/>
                  <a:gd name="connsiteX2" fmla="*/ 0 w 832103"/>
                  <a:gd name="connsiteY2" fmla="*/ 416052 h 832103"/>
                  <a:gd name="connsiteX3" fmla="*/ 416052 w 832103"/>
                  <a:gd name="connsiteY3" fmla="*/ 0 h 832103"/>
                  <a:gd name="connsiteX4" fmla="*/ 832104 w 832103"/>
                  <a:gd name="connsiteY4" fmla="*/ 416052 h 8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103" h="832103">
                    <a:moveTo>
                      <a:pt x="832104" y="416052"/>
                    </a:moveTo>
                    <a:cubicBezTo>
                      <a:pt x="832104" y="645831"/>
                      <a:pt x="645831" y="832104"/>
                      <a:pt x="416052" y="832104"/>
                    </a:cubicBezTo>
                    <a:cubicBezTo>
                      <a:pt x="186273" y="832104"/>
                      <a:pt x="0" y="645831"/>
                      <a:pt x="0" y="416052"/>
                    </a:cubicBezTo>
                    <a:cubicBezTo>
                      <a:pt x="0" y="186273"/>
                      <a:pt x="186273" y="0"/>
                      <a:pt x="416052" y="0"/>
                    </a:cubicBezTo>
                    <a:cubicBezTo>
                      <a:pt x="645832" y="0"/>
                      <a:pt x="832104" y="186273"/>
                      <a:pt x="832104" y="416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Graphic 340">
                <a:extLst>
                  <a:ext uri="{FF2B5EF4-FFF2-40B4-BE49-F238E27FC236}">
                    <a16:creationId xmlns:a16="http://schemas.microsoft.com/office/drawing/2014/main" id="{569725C6-0AB9-974D-A330-8DED3FEE95CE}"/>
                  </a:ext>
                </a:extLst>
              </p:cNvPr>
              <p:cNvSpPr/>
              <p:nvPr/>
            </p:nvSpPr>
            <p:spPr>
              <a:xfrm>
                <a:off x="-1573079" y="2039625"/>
                <a:ext cx="987551" cy="987551"/>
              </a:xfrm>
              <a:custGeom>
                <a:avLst/>
                <a:gdLst>
                  <a:gd name="connsiteX0" fmla="*/ 987552 w 987551"/>
                  <a:gd name="connsiteY0" fmla="*/ 493776 h 987551"/>
                  <a:gd name="connsiteX1" fmla="*/ 493776 w 987551"/>
                  <a:gd name="connsiteY1" fmla="*/ 987552 h 987551"/>
                  <a:gd name="connsiteX2" fmla="*/ 0 w 987551"/>
                  <a:gd name="connsiteY2" fmla="*/ 493776 h 987551"/>
                  <a:gd name="connsiteX3" fmla="*/ 493776 w 987551"/>
                  <a:gd name="connsiteY3" fmla="*/ 0 h 987551"/>
                  <a:gd name="connsiteX4" fmla="*/ 987552 w 987551"/>
                  <a:gd name="connsiteY4" fmla="*/ 493776 h 98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551" h="987551">
                    <a:moveTo>
                      <a:pt x="987552" y="493776"/>
                    </a:moveTo>
                    <a:cubicBezTo>
                      <a:pt x="987552" y="766481"/>
                      <a:pt x="766481" y="987552"/>
                      <a:pt x="493776" y="987552"/>
                    </a:cubicBezTo>
                    <a:cubicBezTo>
                      <a:pt x="221071" y="987552"/>
                      <a:pt x="0" y="766481"/>
                      <a:pt x="0" y="493776"/>
                    </a:cubicBezTo>
                    <a:cubicBezTo>
                      <a:pt x="0" y="221071"/>
                      <a:pt x="221071" y="0"/>
                      <a:pt x="493776" y="0"/>
                    </a:cubicBezTo>
                    <a:cubicBezTo>
                      <a:pt x="766481" y="0"/>
                      <a:pt x="987552" y="221071"/>
                      <a:pt x="987552" y="4937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Graphic 340">
                <a:extLst>
                  <a:ext uri="{FF2B5EF4-FFF2-40B4-BE49-F238E27FC236}">
                    <a16:creationId xmlns:a16="http://schemas.microsoft.com/office/drawing/2014/main" id="{7BF093FD-E53F-E64B-A2AB-483C4DACC9FD}"/>
                  </a:ext>
                </a:extLst>
              </p:cNvPr>
              <p:cNvSpPr/>
              <p:nvPr/>
            </p:nvSpPr>
            <p:spPr>
              <a:xfrm>
                <a:off x="-2944107" y="3349502"/>
                <a:ext cx="953261" cy="616648"/>
              </a:xfrm>
              <a:custGeom>
                <a:avLst/>
                <a:gdLst>
                  <a:gd name="connsiteX0" fmla="*/ 946404 w 953261"/>
                  <a:gd name="connsiteY0" fmla="*/ 396049 h 616648"/>
                  <a:gd name="connsiteX1" fmla="*/ 473202 w 953261"/>
                  <a:gd name="connsiteY1" fmla="*/ 0 h 616648"/>
                  <a:gd name="connsiteX2" fmla="*/ 0 w 953261"/>
                  <a:gd name="connsiteY2" fmla="*/ 396049 h 616648"/>
                  <a:gd name="connsiteX3" fmla="*/ 0 w 953261"/>
                  <a:gd name="connsiteY3" fmla="*/ 460058 h 616648"/>
                  <a:gd name="connsiteX4" fmla="*/ 289751 w 953261"/>
                  <a:gd name="connsiteY4" fmla="*/ 594932 h 616648"/>
                  <a:gd name="connsiteX5" fmla="*/ 523494 w 953261"/>
                  <a:gd name="connsiteY5" fmla="*/ 616649 h 616648"/>
                  <a:gd name="connsiteX6" fmla="*/ 808101 w 953261"/>
                  <a:gd name="connsiteY6" fmla="*/ 541782 h 616648"/>
                  <a:gd name="connsiteX7" fmla="*/ 953262 w 953261"/>
                  <a:gd name="connsiteY7" fmla="*/ 435483 h 616648"/>
                  <a:gd name="connsiteX8" fmla="*/ 946404 w 953261"/>
                  <a:gd name="connsiteY8" fmla="*/ 396049 h 6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3261" h="616648">
                    <a:moveTo>
                      <a:pt x="946404" y="396049"/>
                    </a:moveTo>
                    <a:cubicBezTo>
                      <a:pt x="906399" y="170879"/>
                      <a:pt x="709803" y="0"/>
                      <a:pt x="473202" y="0"/>
                    </a:cubicBezTo>
                    <a:cubicBezTo>
                      <a:pt x="236601" y="0"/>
                      <a:pt x="40005" y="170879"/>
                      <a:pt x="0" y="396049"/>
                    </a:cubicBezTo>
                    <a:lnTo>
                      <a:pt x="0" y="460058"/>
                    </a:lnTo>
                    <a:lnTo>
                      <a:pt x="289751" y="594932"/>
                    </a:lnTo>
                    <a:lnTo>
                      <a:pt x="523494" y="616649"/>
                    </a:lnTo>
                    <a:lnTo>
                      <a:pt x="808101" y="541782"/>
                    </a:lnTo>
                    <a:lnTo>
                      <a:pt x="953262" y="435483"/>
                    </a:lnTo>
                    <a:lnTo>
                      <a:pt x="946404" y="396049"/>
                    </a:ln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Graphic 340">
                <a:extLst>
                  <a:ext uri="{FF2B5EF4-FFF2-40B4-BE49-F238E27FC236}">
                    <a16:creationId xmlns:a16="http://schemas.microsoft.com/office/drawing/2014/main" id="{CD333BF6-3BFB-D049-B210-5EE6B43DAE39}"/>
                  </a:ext>
                </a:extLst>
              </p:cNvPr>
              <p:cNvSpPr/>
              <p:nvPr/>
            </p:nvSpPr>
            <p:spPr>
              <a:xfrm>
                <a:off x="-2984049" y="3309497"/>
                <a:ext cx="1026430" cy="476059"/>
              </a:xfrm>
              <a:custGeom>
                <a:avLst/>
                <a:gdLst>
                  <a:gd name="connsiteX0" fmla="*/ 986345 w 1026430"/>
                  <a:gd name="connsiteY0" fmla="*/ 476059 h 476059"/>
                  <a:gd name="connsiteX1" fmla="*/ 946912 w 1026430"/>
                  <a:gd name="connsiteY1" fmla="*/ 442913 h 476059"/>
                  <a:gd name="connsiteX2" fmla="*/ 513143 w 1026430"/>
                  <a:gd name="connsiteY2" fmla="*/ 80010 h 476059"/>
                  <a:gd name="connsiteX3" fmla="*/ 79374 w 1026430"/>
                  <a:gd name="connsiteY3" fmla="*/ 442913 h 476059"/>
                  <a:gd name="connsiteX4" fmla="*/ 33083 w 1026430"/>
                  <a:gd name="connsiteY4" fmla="*/ 475488 h 476059"/>
                  <a:gd name="connsiteX5" fmla="*/ 507 w 1026430"/>
                  <a:gd name="connsiteY5" fmla="*/ 429197 h 476059"/>
                  <a:gd name="connsiteX6" fmla="*/ 513143 w 1026430"/>
                  <a:gd name="connsiteY6" fmla="*/ 0 h 476059"/>
                  <a:gd name="connsiteX7" fmla="*/ 1025779 w 1026430"/>
                  <a:gd name="connsiteY7" fmla="*/ 429197 h 476059"/>
                  <a:gd name="connsiteX8" fmla="*/ 993203 w 1026430"/>
                  <a:gd name="connsiteY8" fmla="*/ 475488 h 476059"/>
                  <a:gd name="connsiteX9" fmla="*/ 986345 w 1026430"/>
                  <a:gd name="connsiteY9" fmla="*/ 476059 h 47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6430" h="476059">
                    <a:moveTo>
                      <a:pt x="986345" y="476059"/>
                    </a:moveTo>
                    <a:cubicBezTo>
                      <a:pt x="967486" y="476059"/>
                      <a:pt x="950341" y="462344"/>
                      <a:pt x="946912" y="442913"/>
                    </a:cubicBezTo>
                    <a:cubicBezTo>
                      <a:pt x="909764" y="232601"/>
                      <a:pt x="727456" y="80010"/>
                      <a:pt x="513143" y="80010"/>
                    </a:cubicBezTo>
                    <a:cubicBezTo>
                      <a:pt x="298831" y="80010"/>
                      <a:pt x="116522" y="232601"/>
                      <a:pt x="79374" y="442913"/>
                    </a:cubicBezTo>
                    <a:cubicBezTo>
                      <a:pt x="75374" y="464629"/>
                      <a:pt x="54800" y="478917"/>
                      <a:pt x="33083" y="475488"/>
                    </a:cubicBezTo>
                    <a:cubicBezTo>
                      <a:pt x="11366" y="471488"/>
                      <a:pt x="-2921" y="450914"/>
                      <a:pt x="507" y="429197"/>
                    </a:cubicBezTo>
                    <a:cubicBezTo>
                      <a:pt x="44513" y="180594"/>
                      <a:pt x="259969" y="0"/>
                      <a:pt x="513143" y="0"/>
                    </a:cubicBezTo>
                    <a:cubicBezTo>
                      <a:pt x="766317" y="0"/>
                      <a:pt x="981773" y="180594"/>
                      <a:pt x="1025779" y="429197"/>
                    </a:cubicBezTo>
                    <a:cubicBezTo>
                      <a:pt x="1029779" y="450914"/>
                      <a:pt x="1014920" y="471488"/>
                      <a:pt x="993203" y="475488"/>
                    </a:cubicBezTo>
                    <a:cubicBezTo>
                      <a:pt x="991489" y="475488"/>
                      <a:pt x="988631" y="476059"/>
                      <a:pt x="986345" y="476059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Graphic 340">
                <a:extLst>
                  <a:ext uri="{FF2B5EF4-FFF2-40B4-BE49-F238E27FC236}">
                    <a16:creationId xmlns:a16="http://schemas.microsoft.com/office/drawing/2014/main" id="{E51BFFF3-2770-9946-9D6E-BA728E23072B}"/>
                  </a:ext>
                </a:extLst>
              </p:cNvPr>
              <p:cNvSpPr/>
              <p:nvPr/>
            </p:nvSpPr>
            <p:spPr>
              <a:xfrm>
                <a:off x="-3236144" y="2484251"/>
                <a:ext cx="1525904" cy="1526476"/>
              </a:xfrm>
              <a:custGeom>
                <a:avLst/>
                <a:gdLst>
                  <a:gd name="connsiteX0" fmla="*/ 762952 w 1525904"/>
                  <a:gd name="connsiteY0" fmla="*/ 1526477 h 1526476"/>
                  <a:gd name="connsiteX1" fmla="*/ 0 w 1525904"/>
                  <a:gd name="connsiteY1" fmla="*/ 763524 h 1526476"/>
                  <a:gd name="connsiteX2" fmla="*/ 762952 w 1525904"/>
                  <a:gd name="connsiteY2" fmla="*/ 0 h 1526476"/>
                  <a:gd name="connsiteX3" fmla="*/ 1525905 w 1525904"/>
                  <a:gd name="connsiteY3" fmla="*/ 763524 h 1526476"/>
                  <a:gd name="connsiteX4" fmla="*/ 762952 w 1525904"/>
                  <a:gd name="connsiteY4" fmla="*/ 1526477 h 1526476"/>
                  <a:gd name="connsiteX5" fmla="*/ 762952 w 1525904"/>
                  <a:gd name="connsiteY5" fmla="*/ 80010 h 1526476"/>
                  <a:gd name="connsiteX6" fmla="*/ 80010 w 1525904"/>
                  <a:gd name="connsiteY6" fmla="*/ 762953 h 1526476"/>
                  <a:gd name="connsiteX7" fmla="*/ 762952 w 1525904"/>
                  <a:gd name="connsiteY7" fmla="*/ 1445895 h 1526476"/>
                  <a:gd name="connsiteX8" fmla="*/ 1445895 w 1525904"/>
                  <a:gd name="connsiteY8" fmla="*/ 763524 h 1526476"/>
                  <a:gd name="connsiteX9" fmla="*/ 762952 w 1525904"/>
                  <a:gd name="connsiteY9" fmla="*/ 80010 h 152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5904" h="1526476">
                    <a:moveTo>
                      <a:pt x="762952" y="1526477"/>
                    </a:moveTo>
                    <a:cubicBezTo>
                      <a:pt x="342328" y="1526477"/>
                      <a:pt x="0" y="1184148"/>
                      <a:pt x="0" y="763524"/>
                    </a:cubicBezTo>
                    <a:cubicBezTo>
                      <a:pt x="0" y="342900"/>
                      <a:pt x="342328" y="0"/>
                      <a:pt x="762952" y="0"/>
                    </a:cubicBezTo>
                    <a:cubicBezTo>
                      <a:pt x="1183577" y="0"/>
                      <a:pt x="1525905" y="342328"/>
                      <a:pt x="1525905" y="763524"/>
                    </a:cubicBezTo>
                    <a:cubicBezTo>
                      <a:pt x="1525905" y="1184720"/>
                      <a:pt x="1183577" y="1526477"/>
                      <a:pt x="762952" y="1526477"/>
                    </a:cubicBezTo>
                    <a:close/>
                    <a:moveTo>
                      <a:pt x="762952" y="80010"/>
                    </a:moveTo>
                    <a:cubicBezTo>
                      <a:pt x="386334" y="80010"/>
                      <a:pt x="80010" y="386334"/>
                      <a:pt x="80010" y="762953"/>
                    </a:cubicBezTo>
                    <a:cubicBezTo>
                      <a:pt x="80010" y="1139571"/>
                      <a:pt x="386334" y="1445895"/>
                      <a:pt x="762952" y="1445895"/>
                    </a:cubicBezTo>
                    <a:cubicBezTo>
                      <a:pt x="1139571" y="1445895"/>
                      <a:pt x="1445895" y="1140143"/>
                      <a:pt x="1445895" y="763524"/>
                    </a:cubicBezTo>
                    <a:cubicBezTo>
                      <a:pt x="1445895" y="386905"/>
                      <a:pt x="1139571" y="80010"/>
                      <a:pt x="762952" y="80010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" name="Graphic 340">
                <a:extLst>
                  <a:ext uri="{FF2B5EF4-FFF2-40B4-BE49-F238E27FC236}">
                    <a16:creationId xmlns:a16="http://schemas.microsoft.com/office/drawing/2014/main" id="{6677FFA6-4C5A-6244-8414-7AC0089561D9}"/>
                  </a:ext>
                </a:extLst>
              </p:cNvPr>
              <p:cNvGrpSpPr/>
              <p:nvPr/>
            </p:nvGrpSpPr>
            <p:grpSpPr>
              <a:xfrm>
                <a:off x="-2755512" y="2773431"/>
                <a:ext cx="569213" cy="569213"/>
                <a:chOff x="5851398" y="3011805"/>
                <a:chExt cx="569213" cy="569213"/>
              </a:xfrm>
            </p:grpSpPr>
            <p:sp>
              <p:nvSpPr>
                <p:cNvPr id="224" name="Graphic 340">
                  <a:extLst>
                    <a:ext uri="{FF2B5EF4-FFF2-40B4-BE49-F238E27FC236}">
                      <a16:creationId xmlns:a16="http://schemas.microsoft.com/office/drawing/2014/main" id="{AD2BD7E4-0615-0146-B37A-1B40E0666065}"/>
                    </a:ext>
                  </a:extLst>
                </p:cNvPr>
                <p:cNvSpPr/>
                <p:nvPr/>
              </p:nvSpPr>
              <p:spPr>
                <a:xfrm>
                  <a:off x="5891403" y="3051810"/>
                  <a:ext cx="489203" cy="489203"/>
                </a:xfrm>
                <a:custGeom>
                  <a:avLst/>
                  <a:gdLst>
                    <a:gd name="connsiteX0" fmla="*/ 489204 w 489203"/>
                    <a:gd name="connsiteY0" fmla="*/ 244602 h 489203"/>
                    <a:gd name="connsiteX1" fmla="*/ 244602 w 489203"/>
                    <a:gd name="connsiteY1" fmla="*/ 489204 h 489203"/>
                    <a:gd name="connsiteX2" fmla="*/ 0 w 489203"/>
                    <a:gd name="connsiteY2" fmla="*/ 244602 h 489203"/>
                    <a:gd name="connsiteX3" fmla="*/ 244602 w 489203"/>
                    <a:gd name="connsiteY3" fmla="*/ 0 h 489203"/>
                    <a:gd name="connsiteX4" fmla="*/ 489204 w 489203"/>
                    <a:gd name="connsiteY4" fmla="*/ 244602 h 489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9203" h="489203">
                      <a:moveTo>
                        <a:pt x="489204" y="244602"/>
                      </a:moveTo>
                      <a:cubicBezTo>
                        <a:pt x="489204" y="379692"/>
                        <a:pt x="379692" y="489204"/>
                        <a:pt x="244602" y="489204"/>
                      </a:cubicBezTo>
                      <a:cubicBezTo>
                        <a:pt x="109512" y="489204"/>
                        <a:pt x="0" y="379692"/>
                        <a:pt x="0" y="244602"/>
                      </a:cubicBezTo>
                      <a:cubicBezTo>
                        <a:pt x="0" y="109512"/>
                        <a:pt x="109512" y="0"/>
                        <a:pt x="244602" y="0"/>
                      </a:cubicBezTo>
                      <a:cubicBezTo>
                        <a:pt x="379692" y="0"/>
                        <a:pt x="489204" y="109512"/>
                        <a:pt x="489204" y="2446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Graphic 340">
                  <a:extLst>
                    <a:ext uri="{FF2B5EF4-FFF2-40B4-BE49-F238E27FC236}">
                      <a16:creationId xmlns:a16="http://schemas.microsoft.com/office/drawing/2014/main" id="{DC65CD2E-99DF-EC4C-A442-9D03C4EBE4B9}"/>
                    </a:ext>
                  </a:extLst>
                </p:cNvPr>
                <p:cNvSpPr/>
                <p:nvPr/>
              </p:nvSpPr>
              <p:spPr>
                <a:xfrm>
                  <a:off x="5851398" y="3011805"/>
                  <a:ext cx="569213" cy="569213"/>
                </a:xfrm>
                <a:custGeom>
                  <a:avLst/>
                  <a:gdLst>
                    <a:gd name="connsiteX0" fmla="*/ 284607 w 569213"/>
                    <a:gd name="connsiteY0" fmla="*/ 569214 h 569213"/>
                    <a:gd name="connsiteX1" fmla="*/ 0 w 569213"/>
                    <a:gd name="connsiteY1" fmla="*/ 284607 h 569213"/>
                    <a:gd name="connsiteX2" fmla="*/ 284607 w 569213"/>
                    <a:gd name="connsiteY2" fmla="*/ 0 h 569213"/>
                    <a:gd name="connsiteX3" fmla="*/ 569214 w 569213"/>
                    <a:gd name="connsiteY3" fmla="*/ 284607 h 569213"/>
                    <a:gd name="connsiteX4" fmla="*/ 284607 w 569213"/>
                    <a:gd name="connsiteY4" fmla="*/ 569214 h 569213"/>
                    <a:gd name="connsiteX5" fmla="*/ 284607 w 569213"/>
                    <a:gd name="connsiteY5" fmla="*/ 80010 h 569213"/>
                    <a:gd name="connsiteX6" fmla="*/ 80010 w 569213"/>
                    <a:gd name="connsiteY6" fmla="*/ 284607 h 569213"/>
                    <a:gd name="connsiteX7" fmla="*/ 284607 w 569213"/>
                    <a:gd name="connsiteY7" fmla="*/ 489204 h 569213"/>
                    <a:gd name="connsiteX8" fmla="*/ 489204 w 569213"/>
                    <a:gd name="connsiteY8" fmla="*/ 284607 h 569213"/>
                    <a:gd name="connsiteX9" fmla="*/ 284607 w 569213"/>
                    <a:gd name="connsiteY9" fmla="*/ 80010 h 56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13" h="569213">
                      <a:moveTo>
                        <a:pt x="284607" y="569214"/>
                      </a:moveTo>
                      <a:cubicBezTo>
                        <a:pt x="127444" y="569214"/>
                        <a:pt x="0" y="441769"/>
                        <a:pt x="0" y="284607"/>
                      </a:cubicBezTo>
                      <a:cubicBezTo>
                        <a:pt x="0" y="127444"/>
                        <a:pt x="128016" y="0"/>
                        <a:pt x="284607" y="0"/>
                      </a:cubicBezTo>
                      <a:cubicBezTo>
                        <a:pt x="441198" y="0"/>
                        <a:pt x="569214" y="127444"/>
                        <a:pt x="569214" y="284607"/>
                      </a:cubicBezTo>
                      <a:cubicBezTo>
                        <a:pt x="569214" y="441769"/>
                        <a:pt x="441769" y="569214"/>
                        <a:pt x="284607" y="569214"/>
                      </a:cubicBezTo>
                      <a:close/>
                      <a:moveTo>
                        <a:pt x="284607" y="80010"/>
                      </a:moveTo>
                      <a:cubicBezTo>
                        <a:pt x="172021" y="80010"/>
                        <a:pt x="80010" y="172021"/>
                        <a:pt x="80010" y="284607"/>
                      </a:cubicBezTo>
                      <a:cubicBezTo>
                        <a:pt x="80010" y="397193"/>
                        <a:pt x="172021" y="489204"/>
                        <a:pt x="284607" y="489204"/>
                      </a:cubicBezTo>
                      <a:cubicBezTo>
                        <a:pt x="397193" y="489204"/>
                        <a:pt x="489204" y="397193"/>
                        <a:pt x="489204" y="284607"/>
                      </a:cubicBezTo>
                      <a:cubicBezTo>
                        <a:pt x="489204" y="172021"/>
                        <a:pt x="397764" y="80010"/>
                        <a:pt x="284607" y="80010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Graphic 340">
                <a:extLst>
                  <a:ext uri="{FF2B5EF4-FFF2-40B4-BE49-F238E27FC236}">
                    <a16:creationId xmlns:a16="http://schemas.microsoft.com/office/drawing/2014/main" id="{21C7CCF2-5E9E-A849-8102-85EB260DB9B4}"/>
                  </a:ext>
                </a:extLst>
              </p:cNvPr>
              <p:cNvGrpSpPr/>
              <p:nvPr/>
            </p:nvGrpSpPr>
            <p:grpSpPr>
              <a:xfrm>
                <a:off x="-1385828" y="2291085"/>
                <a:ext cx="629591" cy="742378"/>
                <a:chOff x="7221082" y="2529459"/>
                <a:chExt cx="629591" cy="742378"/>
              </a:xfrm>
              <a:solidFill>
                <a:srgbClr val="FFDD35"/>
              </a:solidFill>
            </p:grpSpPr>
            <p:sp>
              <p:nvSpPr>
                <p:cNvPr id="222" name="Graphic 340">
                  <a:extLst>
                    <a:ext uri="{FF2B5EF4-FFF2-40B4-BE49-F238E27FC236}">
                      <a16:creationId xmlns:a16="http://schemas.microsoft.com/office/drawing/2014/main" id="{73B2DCF4-0E5D-6D4D-B9EA-C00EE8620A03}"/>
                    </a:ext>
                  </a:extLst>
                </p:cNvPr>
                <p:cNvSpPr/>
                <p:nvPr/>
              </p:nvSpPr>
              <p:spPr>
                <a:xfrm>
                  <a:off x="7221082" y="2843212"/>
                  <a:ext cx="629591" cy="428625"/>
                </a:xfrm>
                <a:custGeom>
                  <a:avLst/>
                  <a:gdLst>
                    <a:gd name="connsiteX0" fmla="*/ 314526 w 629591"/>
                    <a:gd name="connsiteY0" fmla="*/ 0 h 428625"/>
                    <a:gd name="connsiteX1" fmla="*/ 201 w 629591"/>
                    <a:gd name="connsiteY1" fmla="*/ 263461 h 428625"/>
                    <a:gd name="connsiteX2" fmla="*/ 144219 w 629591"/>
                    <a:gd name="connsiteY2" fmla="*/ 421196 h 428625"/>
                    <a:gd name="connsiteX3" fmla="*/ 342529 w 629591"/>
                    <a:gd name="connsiteY3" fmla="*/ 428625 h 428625"/>
                    <a:gd name="connsiteX4" fmla="*/ 581988 w 629591"/>
                    <a:gd name="connsiteY4" fmla="*/ 319469 h 428625"/>
                    <a:gd name="connsiteX5" fmla="*/ 628851 w 629591"/>
                    <a:gd name="connsiteY5" fmla="*/ 263461 h 428625"/>
                    <a:gd name="connsiteX6" fmla="*/ 314526 w 629591"/>
                    <a:gd name="connsiteY6" fmla="*/ 0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9591" h="428625">
                      <a:moveTo>
                        <a:pt x="314526" y="0"/>
                      </a:moveTo>
                      <a:cubicBezTo>
                        <a:pt x="157363" y="0"/>
                        <a:pt x="26490" y="113729"/>
                        <a:pt x="201" y="263461"/>
                      </a:cubicBezTo>
                      <a:cubicBezTo>
                        <a:pt x="-4943" y="292608"/>
                        <a:pt x="89926" y="374904"/>
                        <a:pt x="144219" y="421196"/>
                      </a:cubicBezTo>
                      <a:lnTo>
                        <a:pt x="342529" y="428625"/>
                      </a:lnTo>
                      <a:lnTo>
                        <a:pt x="581988" y="319469"/>
                      </a:lnTo>
                      <a:cubicBezTo>
                        <a:pt x="611706" y="319469"/>
                        <a:pt x="633994" y="292608"/>
                        <a:pt x="628851" y="263461"/>
                      </a:cubicBezTo>
                      <a:cubicBezTo>
                        <a:pt x="602562" y="113729"/>
                        <a:pt x="471688" y="0"/>
                        <a:pt x="314526" y="0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Graphic 340">
                  <a:extLst>
                    <a:ext uri="{FF2B5EF4-FFF2-40B4-BE49-F238E27FC236}">
                      <a16:creationId xmlns:a16="http://schemas.microsoft.com/office/drawing/2014/main" id="{F7C280FB-03C4-184E-BE35-C205DFBB98BA}"/>
                    </a:ext>
                  </a:extLst>
                </p:cNvPr>
                <p:cNvSpPr/>
                <p:nvPr/>
              </p:nvSpPr>
              <p:spPr>
                <a:xfrm>
                  <a:off x="7380160" y="2529459"/>
                  <a:ext cx="324611" cy="324611"/>
                </a:xfrm>
                <a:custGeom>
                  <a:avLst/>
                  <a:gdLst>
                    <a:gd name="connsiteX0" fmla="*/ 324612 w 324611"/>
                    <a:gd name="connsiteY0" fmla="*/ 162306 h 324611"/>
                    <a:gd name="connsiteX1" fmla="*/ 162306 w 324611"/>
                    <a:gd name="connsiteY1" fmla="*/ 324612 h 324611"/>
                    <a:gd name="connsiteX2" fmla="*/ 0 w 324611"/>
                    <a:gd name="connsiteY2" fmla="*/ 162306 h 324611"/>
                    <a:gd name="connsiteX3" fmla="*/ 162306 w 324611"/>
                    <a:gd name="connsiteY3" fmla="*/ 0 h 324611"/>
                    <a:gd name="connsiteX4" fmla="*/ 324612 w 324611"/>
                    <a:gd name="connsiteY4" fmla="*/ 162306 h 32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611" h="324611">
                      <a:moveTo>
                        <a:pt x="324612" y="162306"/>
                      </a:moveTo>
                      <a:cubicBezTo>
                        <a:pt x="324612" y="251945"/>
                        <a:pt x="251945" y="324612"/>
                        <a:pt x="162306" y="324612"/>
                      </a:cubicBezTo>
                      <a:cubicBezTo>
                        <a:pt x="72667" y="324612"/>
                        <a:pt x="0" y="251945"/>
                        <a:pt x="0" y="162306"/>
                      </a:cubicBezTo>
                      <a:cubicBezTo>
                        <a:pt x="0" y="72667"/>
                        <a:pt x="72666" y="0"/>
                        <a:pt x="162306" y="0"/>
                      </a:cubicBezTo>
                      <a:cubicBezTo>
                        <a:pt x="251945" y="0"/>
                        <a:pt x="324612" y="72667"/>
                        <a:pt x="324612" y="162306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" name="Graphic 340">
                <a:extLst>
                  <a:ext uri="{FF2B5EF4-FFF2-40B4-BE49-F238E27FC236}">
                    <a16:creationId xmlns:a16="http://schemas.microsoft.com/office/drawing/2014/main" id="{C09B01B0-CD28-6D4B-85B5-3CB38BC6573A}"/>
                  </a:ext>
                </a:extLst>
              </p:cNvPr>
              <p:cNvGrpSpPr/>
              <p:nvPr/>
            </p:nvGrpSpPr>
            <p:grpSpPr>
              <a:xfrm>
                <a:off x="-4269026" y="2792290"/>
                <a:ext cx="548773" cy="659511"/>
                <a:chOff x="4337884" y="3030664"/>
                <a:chExt cx="548773" cy="659511"/>
              </a:xfrm>
              <a:solidFill>
                <a:srgbClr val="FFDD35"/>
              </a:solidFill>
            </p:grpSpPr>
            <p:sp>
              <p:nvSpPr>
                <p:cNvPr id="220" name="Graphic 340">
                  <a:extLst>
                    <a:ext uri="{FF2B5EF4-FFF2-40B4-BE49-F238E27FC236}">
                      <a16:creationId xmlns:a16="http://schemas.microsoft.com/office/drawing/2014/main" id="{E8D747F1-0F2A-D84E-9F12-216D87016812}"/>
                    </a:ext>
                  </a:extLst>
                </p:cNvPr>
                <p:cNvSpPr/>
                <p:nvPr/>
              </p:nvSpPr>
              <p:spPr>
                <a:xfrm>
                  <a:off x="4337884" y="3304413"/>
                  <a:ext cx="548773" cy="385762"/>
                </a:xfrm>
                <a:custGeom>
                  <a:avLst/>
                  <a:gdLst>
                    <a:gd name="connsiteX0" fmla="*/ 273930 w 548773"/>
                    <a:gd name="connsiteY0" fmla="*/ 0 h 385762"/>
                    <a:gd name="connsiteX1" fmla="*/ 182 w 548773"/>
                    <a:gd name="connsiteY1" fmla="*/ 229171 h 385762"/>
                    <a:gd name="connsiteX2" fmla="*/ 125912 w 548773"/>
                    <a:gd name="connsiteY2" fmla="*/ 366903 h 385762"/>
                    <a:gd name="connsiteX3" fmla="*/ 306506 w 548773"/>
                    <a:gd name="connsiteY3" fmla="*/ 385763 h 385762"/>
                    <a:gd name="connsiteX4" fmla="*/ 507102 w 548773"/>
                    <a:gd name="connsiteY4" fmla="*/ 278321 h 385762"/>
                    <a:gd name="connsiteX5" fmla="*/ 548250 w 548773"/>
                    <a:gd name="connsiteY5" fmla="*/ 229743 h 385762"/>
                    <a:gd name="connsiteX6" fmla="*/ 273930 w 548773"/>
                    <a:gd name="connsiteY6" fmla="*/ 0 h 385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8773" h="385762">
                      <a:moveTo>
                        <a:pt x="273930" y="0"/>
                      </a:moveTo>
                      <a:cubicBezTo>
                        <a:pt x="136770" y="0"/>
                        <a:pt x="23042" y="98869"/>
                        <a:pt x="182" y="229171"/>
                      </a:cubicBezTo>
                      <a:cubicBezTo>
                        <a:pt x="-4390" y="254889"/>
                        <a:pt x="78477" y="326326"/>
                        <a:pt x="125912" y="366903"/>
                      </a:cubicBezTo>
                      <a:lnTo>
                        <a:pt x="306506" y="385763"/>
                      </a:lnTo>
                      <a:lnTo>
                        <a:pt x="507102" y="278321"/>
                      </a:lnTo>
                      <a:cubicBezTo>
                        <a:pt x="532820" y="278321"/>
                        <a:pt x="552251" y="254889"/>
                        <a:pt x="548250" y="229743"/>
                      </a:cubicBezTo>
                      <a:cubicBezTo>
                        <a:pt x="524819" y="98869"/>
                        <a:pt x="411090" y="0"/>
                        <a:pt x="273930" y="0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Graphic 340">
                  <a:extLst>
                    <a:ext uri="{FF2B5EF4-FFF2-40B4-BE49-F238E27FC236}">
                      <a16:creationId xmlns:a16="http://schemas.microsoft.com/office/drawing/2014/main" id="{5785AB51-FE2E-3046-AE76-BC29348F6723}"/>
                    </a:ext>
                  </a:extLst>
                </p:cNvPr>
                <p:cNvSpPr/>
                <p:nvPr/>
              </p:nvSpPr>
              <p:spPr>
                <a:xfrm>
                  <a:off x="4476369" y="3030664"/>
                  <a:ext cx="283464" cy="283463"/>
                </a:xfrm>
                <a:custGeom>
                  <a:avLst/>
                  <a:gdLst>
                    <a:gd name="connsiteX0" fmla="*/ 283464 w 283464"/>
                    <a:gd name="connsiteY0" fmla="*/ 141732 h 283463"/>
                    <a:gd name="connsiteX1" fmla="*/ 141732 w 283464"/>
                    <a:gd name="connsiteY1" fmla="*/ 283464 h 283463"/>
                    <a:gd name="connsiteX2" fmla="*/ 0 w 283464"/>
                    <a:gd name="connsiteY2" fmla="*/ 141732 h 283463"/>
                    <a:gd name="connsiteX3" fmla="*/ 141732 w 283464"/>
                    <a:gd name="connsiteY3" fmla="*/ 0 h 283463"/>
                    <a:gd name="connsiteX4" fmla="*/ 283464 w 283464"/>
                    <a:gd name="connsiteY4" fmla="*/ 141732 h 28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464" h="283463">
                      <a:moveTo>
                        <a:pt x="283464" y="141732"/>
                      </a:moveTo>
                      <a:cubicBezTo>
                        <a:pt x="283464" y="220008"/>
                        <a:pt x="220009" y="283464"/>
                        <a:pt x="141732" y="283464"/>
                      </a:cubicBezTo>
                      <a:cubicBezTo>
                        <a:pt x="63456" y="283464"/>
                        <a:pt x="0" y="220008"/>
                        <a:pt x="0" y="141732"/>
                      </a:cubicBezTo>
                      <a:cubicBezTo>
                        <a:pt x="0" y="63455"/>
                        <a:pt x="63456" y="0"/>
                        <a:pt x="141732" y="0"/>
                      </a:cubicBezTo>
                      <a:cubicBezTo>
                        <a:pt x="220009" y="0"/>
                        <a:pt x="283464" y="63455"/>
                        <a:pt x="283464" y="141732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" name="Graphic 340">
                <a:extLst>
                  <a:ext uri="{FF2B5EF4-FFF2-40B4-BE49-F238E27FC236}">
                    <a16:creationId xmlns:a16="http://schemas.microsoft.com/office/drawing/2014/main" id="{FFB7AAC0-F4C3-324D-A002-4AD88B493F10}"/>
                  </a:ext>
                </a:extLst>
              </p:cNvPr>
              <p:cNvGrpSpPr/>
              <p:nvPr/>
            </p:nvGrpSpPr>
            <p:grpSpPr>
              <a:xfrm>
                <a:off x="-1623561" y="4119313"/>
                <a:ext cx="522656" cy="627506"/>
                <a:chOff x="6983349" y="4357687"/>
                <a:chExt cx="522656" cy="627506"/>
              </a:xfrm>
              <a:solidFill>
                <a:srgbClr val="FFDD35"/>
              </a:solidFill>
            </p:grpSpPr>
            <p:sp>
              <p:nvSpPr>
                <p:cNvPr id="218" name="Graphic 340">
                  <a:extLst>
                    <a:ext uri="{FF2B5EF4-FFF2-40B4-BE49-F238E27FC236}">
                      <a16:creationId xmlns:a16="http://schemas.microsoft.com/office/drawing/2014/main" id="{608A5D28-6D1A-8D40-A20D-DD6EBFB83F05}"/>
                    </a:ext>
                  </a:extLst>
                </p:cNvPr>
                <p:cNvSpPr/>
                <p:nvPr/>
              </p:nvSpPr>
              <p:spPr>
                <a:xfrm>
                  <a:off x="6983349" y="4618291"/>
                  <a:ext cx="522656" cy="366903"/>
                </a:xfrm>
                <a:custGeom>
                  <a:avLst/>
                  <a:gdLst>
                    <a:gd name="connsiteX0" fmla="*/ 260795 w 522656"/>
                    <a:gd name="connsiteY0" fmla="*/ 0 h 366903"/>
                    <a:gd name="connsiteX1" fmla="*/ 190 w 522656"/>
                    <a:gd name="connsiteY1" fmla="*/ 218313 h 366903"/>
                    <a:gd name="connsiteX2" fmla="*/ 119634 w 522656"/>
                    <a:gd name="connsiteY2" fmla="*/ 349187 h 366903"/>
                    <a:gd name="connsiteX3" fmla="*/ 283655 w 522656"/>
                    <a:gd name="connsiteY3" fmla="*/ 366903 h 366903"/>
                    <a:gd name="connsiteX4" fmla="*/ 483108 w 522656"/>
                    <a:gd name="connsiteY4" fmla="*/ 264605 h 366903"/>
                    <a:gd name="connsiteX5" fmla="*/ 521970 w 522656"/>
                    <a:gd name="connsiteY5" fmla="*/ 218313 h 366903"/>
                    <a:gd name="connsiteX6" fmla="*/ 260795 w 522656"/>
                    <a:gd name="connsiteY6" fmla="*/ 0 h 366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2656" h="366903">
                      <a:moveTo>
                        <a:pt x="260795" y="0"/>
                      </a:moveTo>
                      <a:cubicBezTo>
                        <a:pt x="130492" y="0"/>
                        <a:pt x="21907" y="94298"/>
                        <a:pt x="190" y="218313"/>
                      </a:cubicBezTo>
                      <a:cubicBezTo>
                        <a:pt x="-4382" y="242316"/>
                        <a:pt x="74485" y="310896"/>
                        <a:pt x="119634" y="349187"/>
                      </a:cubicBezTo>
                      <a:lnTo>
                        <a:pt x="283655" y="366903"/>
                      </a:lnTo>
                      <a:lnTo>
                        <a:pt x="483108" y="264605"/>
                      </a:lnTo>
                      <a:cubicBezTo>
                        <a:pt x="507682" y="264605"/>
                        <a:pt x="526542" y="242316"/>
                        <a:pt x="521970" y="218313"/>
                      </a:cubicBezTo>
                      <a:cubicBezTo>
                        <a:pt x="499682" y="94298"/>
                        <a:pt x="391097" y="0"/>
                        <a:pt x="260795" y="0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Graphic 340">
                  <a:extLst>
                    <a:ext uri="{FF2B5EF4-FFF2-40B4-BE49-F238E27FC236}">
                      <a16:creationId xmlns:a16="http://schemas.microsoft.com/office/drawing/2014/main" id="{D97EB82F-7041-7345-B16E-CD801F5F88F0}"/>
                    </a:ext>
                  </a:extLst>
                </p:cNvPr>
                <p:cNvSpPr/>
                <p:nvPr/>
              </p:nvSpPr>
              <p:spPr>
                <a:xfrm>
                  <a:off x="7114984" y="4357687"/>
                  <a:ext cx="269748" cy="269748"/>
                </a:xfrm>
                <a:custGeom>
                  <a:avLst/>
                  <a:gdLst>
                    <a:gd name="connsiteX0" fmla="*/ 269748 w 269748"/>
                    <a:gd name="connsiteY0" fmla="*/ 134874 h 269748"/>
                    <a:gd name="connsiteX1" fmla="*/ 134874 w 269748"/>
                    <a:gd name="connsiteY1" fmla="*/ 269748 h 269748"/>
                    <a:gd name="connsiteX2" fmla="*/ 0 w 269748"/>
                    <a:gd name="connsiteY2" fmla="*/ 134874 h 269748"/>
                    <a:gd name="connsiteX3" fmla="*/ 134874 w 269748"/>
                    <a:gd name="connsiteY3" fmla="*/ 0 h 269748"/>
                    <a:gd name="connsiteX4" fmla="*/ 269748 w 269748"/>
                    <a:gd name="connsiteY4" fmla="*/ 134874 h 26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748" h="269748">
                      <a:moveTo>
                        <a:pt x="269748" y="134874"/>
                      </a:moveTo>
                      <a:cubicBezTo>
                        <a:pt x="269748" y="209363"/>
                        <a:pt x="209363" y="269748"/>
                        <a:pt x="134874" y="269748"/>
                      </a:cubicBezTo>
                      <a:cubicBezTo>
                        <a:pt x="60385" y="269748"/>
                        <a:pt x="0" y="209362"/>
                        <a:pt x="0" y="134874"/>
                      </a:cubicBezTo>
                      <a:cubicBezTo>
                        <a:pt x="0" y="60385"/>
                        <a:pt x="60386" y="0"/>
                        <a:pt x="134874" y="0"/>
                      </a:cubicBezTo>
                      <a:cubicBezTo>
                        <a:pt x="209363" y="0"/>
                        <a:pt x="269748" y="60385"/>
                        <a:pt x="269748" y="134874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Graphic 340">
                <a:extLst>
                  <a:ext uri="{FF2B5EF4-FFF2-40B4-BE49-F238E27FC236}">
                    <a16:creationId xmlns:a16="http://schemas.microsoft.com/office/drawing/2014/main" id="{F46B40C4-4C62-0C4D-A689-78EDCD9954D8}"/>
                  </a:ext>
                </a:extLst>
              </p:cNvPr>
              <p:cNvSpPr/>
              <p:nvPr/>
            </p:nvSpPr>
            <p:spPr>
              <a:xfrm rot="20249974">
                <a:off x="-3194862" y="4350815"/>
                <a:ext cx="296044" cy="296044"/>
              </a:xfrm>
              <a:custGeom>
                <a:avLst/>
                <a:gdLst>
                  <a:gd name="connsiteX0" fmla="*/ 296044 w 296044"/>
                  <a:gd name="connsiteY0" fmla="*/ 148022 h 296044"/>
                  <a:gd name="connsiteX1" fmla="*/ 148022 w 296044"/>
                  <a:gd name="connsiteY1" fmla="*/ 296045 h 296044"/>
                  <a:gd name="connsiteX2" fmla="*/ 0 w 296044"/>
                  <a:gd name="connsiteY2" fmla="*/ 148022 h 296044"/>
                  <a:gd name="connsiteX3" fmla="*/ 148022 w 296044"/>
                  <a:gd name="connsiteY3" fmla="*/ 0 h 296044"/>
                  <a:gd name="connsiteX4" fmla="*/ 296044 w 296044"/>
                  <a:gd name="connsiteY4" fmla="*/ 148022 h 29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044" h="296044">
                    <a:moveTo>
                      <a:pt x="296044" y="148022"/>
                    </a:moveTo>
                    <a:cubicBezTo>
                      <a:pt x="296044" y="229773"/>
                      <a:pt x="229773" y="296045"/>
                      <a:pt x="148022" y="296045"/>
                    </a:cubicBezTo>
                    <a:cubicBezTo>
                      <a:pt x="66272" y="296045"/>
                      <a:pt x="0" y="229773"/>
                      <a:pt x="0" y="148022"/>
                    </a:cubicBezTo>
                    <a:cubicBezTo>
                      <a:pt x="0" y="66272"/>
                      <a:pt x="66272" y="0"/>
                      <a:pt x="148022" y="0"/>
                    </a:cubicBezTo>
                    <a:cubicBezTo>
                      <a:pt x="229773" y="0"/>
                      <a:pt x="296044" y="66272"/>
                      <a:pt x="296044" y="148022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Graphic 340">
                <a:extLst>
                  <a:ext uri="{FF2B5EF4-FFF2-40B4-BE49-F238E27FC236}">
                    <a16:creationId xmlns:a16="http://schemas.microsoft.com/office/drawing/2014/main" id="{77BE2A41-2810-2F42-B4A8-8788061E33FA}"/>
                  </a:ext>
                </a:extLst>
              </p:cNvPr>
              <p:cNvSpPr/>
              <p:nvPr/>
            </p:nvSpPr>
            <p:spPr>
              <a:xfrm>
                <a:off x="-3536753" y="4542223"/>
                <a:ext cx="296036" cy="296036"/>
              </a:xfrm>
              <a:custGeom>
                <a:avLst/>
                <a:gdLst>
                  <a:gd name="connsiteX0" fmla="*/ 296037 w 296036"/>
                  <a:gd name="connsiteY0" fmla="*/ 148019 h 296036"/>
                  <a:gd name="connsiteX1" fmla="*/ 148018 w 296036"/>
                  <a:gd name="connsiteY1" fmla="*/ 296037 h 296036"/>
                  <a:gd name="connsiteX2" fmla="*/ 0 w 296036"/>
                  <a:gd name="connsiteY2" fmla="*/ 148019 h 296036"/>
                  <a:gd name="connsiteX3" fmla="*/ 148018 w 296036"/>
                  <a:gd name="connsiteY3" fmla="*/ 0 h 296036"/>
                  <a:gd name="connsiteX4" fmla="*/ 296037 w 296036"/>
                  <a:gd name="connsiteY4" fmla="*/ 148019 h 2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036" h="296036">
                    <a:moveTo>
                      <a:pt x="296037" y="148019"/>
                    </a:moveTo>
                    <a:cubicBezTo>
                      <a:pt x="296037" y="229767"/>
                      <a:pt x="229767" y="296037"/>
                      <a:pt x="148018" y="296037"/>
                    </a:cubicBezTo>
                    <a:cubicBezTo>
                      <a:pt x="66270" y="296037"/>
                      <a:pt x="0" y="229767"/>
                      <a:pt x="0" y="148019"/>
                    </a:cubicBezTo>
                    <a:cubicBezTo>
                      <a:pt x="0" y="66270"/>
                      <a:pt x="66270" y="0"/>
                      <a:pt x="148018" y="0"/>
                    </a:cubicBezTo>
                    <a:cubicBezTo>
                      <a:pt x="229767" y="0"/>
                      <a:pt x="296037" y="66270"/>
                      <a:pt x="296037" y="148019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Graphic 340">
                <a:extLst>
                  <a:ext uri="{FF2B5EF4-FFF2-40B4-BE49-F238E27FC236}">
                    <a16:creationId xmlns:a16="http://schemas.microsoft.com/office/drawing/2014/main" id="{9362B783-6DE6-9B4D-A832-16DC72034CDB}"/>
                  </a:ext>
                </a:extLst>
              </p:cNvPr>
              <p:cNvSpPr/>
              <p:nvPr/>
            </p:nvSpPr>
            <p:spPr>
              <a:xfrm>
                <a:off x="-3003543" y="1403545"/>
                <a:ext cx="296036" cy="296036"/>
              </a:xfrm>
              <a:custGeom>
                <a:avLst/>
                <a:gdLst>
                  <a:gd name="connsiteX0" fmla="*/ 296037 w 296036"/>
                  <a:gd name="connsiteY0" fmla="*/ 148019 h 296036"/>
                  <a:gd name="connsiteX1" fmla="*/ 148018 w 296036"/>
                  <a:gd name="connsiteY1" fmla="*/ 296037 h 296036"/>
                  <a:gd name="connsiteX2" fmla="*/ 0 w 296036"/>
                  <a:gd name="connsiteY2" fmla="*/ 148019 h 296036"/>
                  <a:gd name="connsiteX3" fmla="*/ 148018 w 296036"/>
                  <a:gd name="connsiteY3" fmla="*/ 0 h 296036"/>
                  <a:gd name="connsiteX4" fmla="*/ 296037 w 296036"/>
                  <a:gd name="connsiteY4" fmla="*/ 148019 h 2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036" h="296036">
                    <a:moveTo>
                      <a:pt x="296037" y="148019"/>
                    </a:moveTo>
                    <a:cubicBezTo>
                      <a:pt x="296037" y="229767"/>
                      <a:pt x="229767" y="296037"/>
                      <a:pt x="148018" y="296037"/>
                    </a:cubicBezTo>
                    <a:cubicBezTo>
                      <a:pt x="66270" y="296037"/>
                      <a:pt x="0" y="229767"/>
                      <a:pt x="0" y="148019"/>
                    </a:cubicBezTo>
                    <a:cubicBezTo>
                      <a:pt x="0" y="66270"/>
                      <a:pt x="66270" y="0"/>
                      <a:pt x="148018" y="0"/>
                    </a:cubicBezTo>
                    <a:cubicBezTo>
                      <a:pt x="229767" y="0"/>
                      <a:pt x="296037" y="66270"/>
                      <a:pt x="296037" y="148019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Graphic 340">
                <a:extLst>
                  <a:ext uri="{FF2B5EF4-FFF2-40B4-BE49-F238E27FC236}">
                    <a16:creationId xmlns:a16="http://schemas.microsoft.com/office/drawing/2014/main" id="{DA4D5A99-6920-4B43-8B83-C8A572A4D73D}"/>
                  </a:ext>
                </a:extLst>
              </p:cNvPr>
              <p:cNvSpPr/>
              <p:nvPr/>
            </p:nvSpPr>
            <p:spPr>
              <a:xfrm>
                <a:off x="-2661786" y="1594998"/>
                <a:ext cx="296036" cy="296036"/>
              </a:xfrm>
              <a:custGeom>
                <a:avLst/>
                <a:gdLst>
                  <a:gd name="connsiteX0" fmla="*/ 296037 w 296036"/>
                  <a:gd name="connsiteY0" fmla="*/ 148019 h 296036"/>
                  <a:gd name="connsiteX1" fmla="*/ 148019 w 296036"/>
                  <a:gd name="connsiteY1" fmla="*/ 296037 h 296036"/>
                  <a:gd name="connsiteX2" fmla="*/ 0 w 296036"/>
                  <a:gd name="connsiteY2" fmla="*/ 148019 h 296036"/>
                  <a:gd name="connsiteX3" fmla="*/ 148019 w 296036"/>
                  <a:gd name="connsiteY3" fmla="*/ 0 h 296036"/>
                  <a:gd name="connsiteX4" fmla="*/ 296037 w 296036"/>
                  <a:gd name="connsiteY4" fmla="*/ 148019 h 2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036" h="296036">
                    <a:moveTo>
                      <a:pt x="296037" y="148019"/>
                    </a:moveTo>
                    <a:cubicBezTo>
                      <a:pt x="296037" y="229767"/>
                      <a:pt x="229767" y="296037"/>
                      <a:pt x="148019" y="296037"/>
                    </a:cubicBezTo>
                    <a:cubicBezTo>
                      <a:pt x="66270" y="296037"/>
                      <a:pt x="0" y="229767"/>
                      <a:pt x="0" y="148019"/>
                    </a:cubicBezTo>
                    <a:cubicBezTo>
                      <a:pt x="0" y="66270"/>
                      <a:pt x="66270" y="0"/>
                      <a:pt x="148019" y="0"/>
                    </a:cubicBezTo>
                    <a:cubicBezTo>
                      <a:pt x="229767" y="0"/>
                      <a:pt x="296037" y="66270"/>
                      <a:pt x="296037" y="148019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Graphic 340">
                <a:extLst>
                  <a:ext uri="{FF2B5EF4-FFF2-40B4-BE49-F238E27FC236}">
                    <a16:creationId xmlns:a16="http://schemas.microsoft.com/office/drawing/2014/main" id="{371D6C34-8807-DB4E-AEF3-FB902CFDE311}"/>
                  </a:ext>
                </a:extLst>
              </p:cNvPr>
              <p:cNvSpPr/>
              <p:nvPr/>
            </p:nvSpPr>
            <p:spPr>
              <a:xfrm>
                <a:off x="-1613084" y="1999620"/>
                <a:ext cx="1067562" cy="1067562"/>
              </a:xfrm>
              <a:custGeom>
                <a:avLst/>
                <a:gdLst>
                  <a:gd name="connsiteX0" fmla="*/ 533781 w 1067562"/>
                  <a:gd name="connsiteY0" fmla="*/ 1067562 h 1067562"/>
                  <a:gd name="connsiteX1" fmla="*/ 156591 w 1067562"/>
                  <a:gd name="connsiteY1" fmla="*/ 910971 h 1067562"/>
                  <a:gd name="connsiteX2" fmla="*/ 0 w 1067562"/>
                  <a:gd name="connsiteY2" fmla="*/ 533781 h 1067562"/>
                  <a:gd name="connsiteX3" fmla="*/ 156591 w 1067562"/>
                  <a:gd name="connsiteY3" fmla="*/ 156591 h 1067562"/>
                  <a:gd name="connsiteX4" fmla="*/ 533781 w 1067562"/>
                  <a:gd name="connsiteY4" fmla="*/ 0 h 1067562"/>
                  <a:gd name="connsiteX5" fmla="*/ 910971 w 1067562"/>
                  <a:gd name="connsiteY5" fmla="*/ 156591 h 1067562"/>
                  <a:gd name="connsiteX6" fmla="*/ 1067562 w 1067562"/>
                  <a:gd name="connsiteY6" fmla="*/ 533781 h 1067562"/>
                  <a:gd name="connsiteX7" fmla="*/ 910971 w 1067562"/>
                  <a:gd name="connsiteY7" fmla="*/ 910971 h 1067562"/>
                  <a:gd name="connsiteX8" fmla="*/ 533781 w 1067562"/>
                  <a:gd name="connsiteY8" fmla="*/ 1067562 h 1067562"/>
                  <a:gd name="connsiteX9" fmla="*/ 533781 w 1067562"/>
                  <a:gd name="connsiteY9" fmla="*/ 80010 h 1067562"/>
                  <a:gd name="connsiteX10" fmla="*/ 213170 w 1067562"/>
                  <a:gd name="connsiteY10" fmla="*/ 213169 h 1067562"/>
                  <a:gd name="connsiteX11" fmla="*/ 80010 w 1067562"/>
                  <a:gd name="connsiteY11" fmla="*/ 533781 h 1067562"/>
                  <a:gd name="connsiteX12" fmla="*/ 213170 w 1067562"/>
                  <a:gd name="connsiteY12" fmla="*/ 854392 h 1067562"/>
                  <a:gd name="connsiteX13" fmla="*/ 533781 w 1067562"/>
                  <a:gd name="connsiteY13" fmla="*/ 987552 h 1067562"/>
                  <a:gd name="connsiteX14" fmla="*/ 854393 w 1067562"/>
                  <a:gd name="connsiteY14" fmla="*/ 854392 h 1067562"/>
                  <a:gd name="connsiteX15" fmla="*/ 987552 w 1067562"/>
                  <a:gd name="connsiteY15" fmla="*/ 533781 h 1067562"/>
                  <a:gd name="connsiteX16" fmla="*/ 854393 w 1067562"/>
                  <a:gd name="connsiteY16" fmla="*/ 213169 h 1067562"/>
                  <a:gd name="connsiteX17" fmla="*/ 533781 w 1067562"/>
                  <a:gd name="connsiteY17" fmla="*/ 80010 h 106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7562" h="1067562">
                    <a:moveTo>
                      <a:pt x="533781" y="1067562"/>
                    </a:moveTo>
                    <a:cubicBezTo>
                      <a:pt x="391478" y="1067562"/>
                      <a:pt x="257175" y="1012127"/>
                      <a:pt x="156591" y="910971"/>
                    </a:cubicBezTo>
                    <a:cubicBezTo>
                      <a:pt x="56007" y="810387"/>
                      <a:pt x="0" y="676084"/>
                      <a:pt x="0" y="533781"/>
                    </a:cubicBezTo>
                    <a:cubicBezTo>
                      <a:pt x="0" y="391478"/>
                      <a:pt x="55436" y="257175"/>
                      <a:pt x="156591" y="156591"/>
                    </a:cubicBezTo>
                    <a:cubicBezTo>
                      <a:pt x="257175" y="56007"/>
                      <a:pt x="391478" y="0"/>
                      <a:pt x="533781" y="0"/>
                    </a:cubicBezTo>
                    <a:cubicBezTo>
                      <a:pt x="676085" y="0"/>
                      <a:pt x="810387" y="55435"/>
                      <a:pt x="910971" y="156591"/>
                    </a:cubicBezTo>
                    <a:cubicBezTo>
                      <a:pt x="1011555" y="257175"/>
                      <a:pt x="1067562" y="391478"/>
                      <a:pt x="1067562" y="533781"/>
                    </a:cubicBezTo>
                    <a:cubicBezTo>
                      <a:pt x="1067562" y="676084"/>
                      <a:pt x="1012127" y="810387"/>
                      <a:pt x="910971" y="910971"/>
                    </a:cubicBezTo>
                    <a:cubicBezTo>
                      <a:pt x="810387" y="1011555"/>
                      <a:pt x="676085" y="1067562"/>
                      <a:pt x="533781" y="1067562"/>
                    </a:cubicBezTo>
                    <a:close/>
                    <a:moveTo>
                      <a:pt x="533781" y="80010"/>
                    </a:moveTo>
                    <a:cubicBezTo>
                      <a:pt x="412623" y="80010"/>
                      <a:pt x="298895" y="127444"/>
                      <a:pt x="213170" y="213169"/>
                    </a:cubicBezTo>
                    <a:cubicBezTo>
                      <a:pt x="127445" y="298894"/>
                      <a:pt x="80010" y="412623"/>
                      <a:pt x="80010" y="533781"/>
                    </a:cubicBezTo>
                    <a:cubicBezTo>
                      <a:pt x="80010" y="654939"/>
                      <a:pt x="127445" y="768667"/>
                      <a:pt x="213170" y="854392"/>
                    </a:cubicBezTo>
                    <a:cubicBezTo>
                      <a:pt x="298895" y="940117"/>
                      <a:pt x="412623" y="987552"/>
                      <a:pt x="533781" y="987552"/>
                    </a:cubicBezTo>
                    <a:cubicBezTo>
                      <a:pt x="654939" y="987552"/>
                      <a:pt x="768668" y="940117"/>
                      <a:pt x="854393" y="854392"/>
                    </a:cubicBezTo>
                    <a:cubicBezTo>
                      <a:pt x="940118" y="768667"/>
                      <a:pt x="987552" y="654939"/>
                      <a:pt x="987552" y="533781"/>
                    </a:cubicBezTo>
                    <a:cubicBezTo>
                      <a:pt x="987552" y="412623"/>
                      <a:pt x="940118" y="298894"/>
                      <a:pt x="854393" y="213169"/>
                    </a:cubicBezTo>
                    <a:cubicBezTo>
                      <a:pt x="768668" y="126873"/>
                      <a:pt x="654939" y="80010"/>
                      <a:pt x="533781" y="80010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Graphic 340">
                <a:extLst>
                  <a:ext uri="{FF2B5EF4-FFF2-40B4-BE49-F238E27FC236}">
                    <a16:creationId xmlns:a16="http://schemas.microsoft.com/office/drawing/2014/main" id="{94D4669F-0527-DB4F-964B-7209350F5B3C}"/>
                  </a:ext>
                </a:extLst>
              </p:cNvPr>
              <p:cNvSpPr/>
              <p:nvPr/>
            </p:nvSpPr>
            <p:spPr>
              <a:xfrm>
                <a:off x="-1829825" y="3864281"/>
                <a:ext cx="911256" cy="911113"/>
              </a:xfrm>
              <a:custGeom>
                <a:avLst/>
                <a:gdLst>
                  <a:gd name="connsiteX0" fmla="*/ 455628 w 911256"/>
                  <a:gd name="connsiteY0" fmla="*/ 911114 h 911113"/>
                  <a:gd name="connsiteX1" fmla="*/ 133302 w 911256"/>
                  <a:gd name="connsiteY1" fmla="*/ 777954 h 911113"/>
                  <a:gd name="connsiteX2" fmla="*/ 133302 w 911256"/>
                  <a:gd name="connsiteY2" fmla="*/ 133303 h 911113"/>
                  <a:gd name="connsiteX3" fmla="*/ 133302 w 911256"/>
                  <a:gd name="connsiteY3" fmla="*/ 133303 h 911113"/>
                  <a:gd name="connsiteX4" fmla="*/ 777954 w 911256"/>
                  <a:gd name="connsiteY4" fmla="*/ 133303 h 911113"/>
                  <a:gd name="connsiteX5" fmla="*/ 777954 w 911256"/>
                  <a:gd name="connsiteY5" fmla="*/ 777954 h 911113"/>
                  <a:gd name="connsiteX6" fmla="*/ 455628 w 911256"/>
                  <a:gd name="connsiteY6" fmla="*/ 911114 h 911113"/>
                  <a:gd name="connsiteX7" fmla="*/ 189881 w 911256"/>
                  <a:gd name="connsiteY7" fmla="*/ 189881 h 911113"/>
                  <a:gd name="connsiteX8" fmla="*/ 189881 w 911256"/>
                  <a:gd name="connsiteY8" fmla="*/ 721376 h 911113"/>
                  <a:gd name="connsiteX9" fmla="*/ 455628 w 911256"/>
                  <a:gd name="connsiteY9" fmla="*/ 831104 h 911113"/>
                  <a:gd name="connsiteX10" fmla="*/ 721376 w 911256"/>
                  <a:gd name="connsiteY10" fmla="*/ 721376 h 911113"/>
                  <a:gd name="connsiteX11" fmla="*/ 721376 w 911256"/>
                  <a:gd name="connsiteY11" fmla="*/ 189881 h 911113"/>
                  <a:gd name="connsiteX12" fmla="*/ 189881 w 911256"/>
                  <a:gd name="connsiteY12" fmla="*/ 189881 h 911113"/>
                  <a:gd name="connsiteX13" fmla="*/ 189881 w 911256"/>
                  <a:gd name="connsiteY13" fmla="*/ 189881 h 91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1256" h="911113">
                    <a:moveTo>
                      <a:pt x="455628" y="911114"/>
                    </a:moveTo>
                    <a:cubicBezTo>
                      <a:pt x="339042" y="911114"/>
                      <a:pt x="222456" y="866537"/>
                      <a:pt x="133302" y="777954"/>
                    </a:cubicBezTo>
                    <a:cubicBezTo>
                      <a:pt x="-44434" y="600218"/>
                      <a:pt x="-44434" y="311039"/>
                      <a:pt x="133302" y="133303"/>
                    </a:cubicBezTo>
                    <a:lnTo>
                      <a:pt x="133302" y="133303"/>
                    </a:lnTo>
                    <a:cubicBezTo>
                      <a:pt x="311039" y="-44434"/>
                      <a:pt x="600218" y="-44434"/>
                      <a:pt x="777954" y="133303"/>
                    </a:cubicBezTo>
                    <a:cubicBezTo>
                      <a:pt x="955691" y="311039"/>
                      <a:pt x="955691" y="600218"/>
                      <a:pt x="777954" y="777954"/>
                    </a:cubicBezTo>
                    <a:cubicBezTo>
                      <a:pt x="689372" y="866537"/>
                      <a:pt x="572786" y="911114"/>
                      <a:pt x="455628" y="911114"/>
                    </a:cubicBezTo>
                    <a:close/>
                    <a:moveTo>
                      <a:pt x="189881" y="189881"/>
                    </a:moveTo>
                    <a:cubicBezTo>
                      <a:pt x="43577" y="336185"/>
                      <a:pt x="43577" y="575072"/>
                      <a:pt x="189881" y="721376"/>
                    </a:cubicBezTo>
                    <a:cubicBezTo>
                      <a:pt x="263033" y="794528"/>
                      <a:pt x="359616" y="831104"/>
                      <a:pt x="455628" y="831104"/>
                    </a:cubicBezTo>
                    <a:cubicBezTo>
                      <a:pt x="551640" y="831104"/>
                      <a:pt x="648224" y="794528"/>
                      <a:pt x="721376" y="721376"/>
                    </a:cubicBezTo>
                    <a:cubicBezTo>
                      <a:pt x="867680" y="575072"/>
                      <a:pt x="867680" y="336185"/>
                      <a:pt x="721376" y="189881"/>
                    </a:cubicBezTo>
                    <a:cubicBezTo>
                      <a:pt x="575072" y="43006"/>
                      <a:pt x="336756" y="43006"/>
                      <a:pt x="189881" y="189881"/>
                    </a:cubicBezTo>
                    <a:lnTo>
                      <a:pt x="189881" y="189881"/>
                    </a:ln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Graphic 340">
                <a:extLst>
                  <a:ext uri="{FF2B5EF4-FFF2-40B4-BE49-F238E27FC236}">
                    <a16:creationId xmlns:a16="http://schemas.microsoft.com/office/drawing/2014/main" id="{34794C7A-AEA6-C847-8CB7-0C6564A1228D}"/>
                  </a:ext>
                </a:extLst>
              </p:cNvPr>
              <p:cNvSpPr/>
              <p:nvPr/>
            </p:nvSpPr>
            <p:spPr>
              <a:xfrm>
                <a:off x="-3281292" y="4642236"/>
                <a:ext cx="527141" cy="457771"/>
              </a:xfrm>
              <a:custGeom>
                <a:avLst/>
                <a:gdLst>
                  <a:gd name="connsiteX0" fmla="*/ 396049 w 527141"/>
                  <a:gd name="connsiteY0" fmla="*/ 383476 h 457771"/>
                  <a:gd name="connsiteX1" fmla="*/ 212026 w 527141"/>
                  <a:gd name="connsiteY1" fmla="*/ 457771 h 457771"/>
                  <a:gd name="connsiteX2" fmla="*/ 205740 w 527141"/>
                  <a:gd name="connsiteY2" fmla="*/ 453199 h 457771"/>
                  <a:gd name="connsiteX3" fmla="*/ 212026 w 527141"/>
                  <a:gd name="connsiteY3" fmla="*/ 421767 h 457771"/>
                  <a:gd name="connsiteX4" fmla="*/ 0 w 527141"/>
                  <a:gd name="connsiteY4" fmla="*/ 191453 h 457771"/>
                  <a:gd name="connsiteX5" fmla="*/ 73723 w 527141"/>
                  <a:gd name="connsiteY5" fmla="*/ 52578 h 457771"/>
                  <a:gd name="connsiteX6" fmla="*/ 240601 w 527141"/>
                  <a:gd name="connsiteY6" fmla="*/ 0 h 457771"/>
                  <a:gd name="connsiteX7" fmla="*/ 526923 w 527141"/>
                  <a:gd name="connsiteY7" fmla="*/ 240030 h 457771"/>
                  <a:gd name="connsiteX8" fmla="*/ 396049 w 527141"/>
                  <a:gd name="connsiteY8" fmla="*/ 383476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141" h="457771">
                    <a:moveTo>
                      <a:pt x="396049" y="383476"/>
                    </a:moveTo>
                    <a:lnTo>
                      <a:pt x="212026" y="457771"/>
                    </a:lnTo>
                    <a:lnTo>
                      <a:pt x="205740" y="453199"/>
                    </a:lnTo>
                    <a:cubicBezTo>
                      <a:pt x="211455" y="444627"/>
                      <a:pt x="214313" y="433197"/>
                      <a:pt x="212026" y="421767"/>
                    </a:cubicBezTo>
                    <a:cubicBezTo>
                      <a:pt x="192024" y="309753"/>
                      <a:pt x="108585" y="220028"/>
                      <a:pt x="0" y="191453"/>
                    </a:cubicBezTo>
                    <a:cubicBezTo>
                      <a:pt x="44577" y="161163"/>
                      <a:pt x="73723" y="110299"/>
                      <a:pt x="73723" y="52578"/>
                    </a:cubicBezTo>
                    <a:cubicBezTo>
                      <a:pt x="121158" y="19431"/>
                      <a:pt x="178308" y="0"/>
                      <a:pt x="240601" y="0"/>
                    </a:cubicBezTo>
                    <a:cubicBezTo>
                      <a:pt x="384048" y="0"/>
                      <a:pt x="502920" y="103441"/>
                      <a:pt x="526923" y="240030"/>
                    </a:cubicBezTo>
                    <a:cubicBezTo>
                      <a:pt x="532066" y="266319"/>
                      <a:pt x="445198" y="341186"/>
                      <a:pt x="396049" y="383476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Graphic 340">
                <a:extLst>
                  <a:ext uri="{FF2B5EF4-FFF2-40B4-BE49-F238E27FC236}">
                    <a16:creationId xmlns:a16="http://schemas.microsoft.com/office/drawing/2014/main" id="{79E3BF53-0843-8641-A414-81458B21B10B}"/>
                  </a:ext>
                </a:extLst>
              </p:cNvPr>
              <p:cNvSpPr/>
              <p:nvPr/>
            </p:nvSpPr>
            <p:spPr>
              <a:xfrm>
                <a:off x="-3564185" y="4839403"/>
                <a:ext cx="462410" cy="290893"/>
              </a:xfrm>
              <a:custGeom>
                <a:avLst/>
                <a:gdLst>
                  <a:gd name="connsiteX0" fmla="*/ 175450 w 462410"/>
                  <a:gd name="connsiteY0" fmla="*/ 0 h 290893"/>
                  <a:gd name="connsiteX1" fmla="*/ 461772 w 462410"/>
                  <a:gd name="connsiteY1" fmla="*/ 240030 h 290893"/>
                  <a:gd name="connsiteX2" fmla="*/ 418909 w 462410"/>
                  <a:gd name="connsiteY2" fmla="*/ 290894 h 290893"/>
                  <a:gd name="connsiteX3" fmla="*/ 134303 w 462410"/>
                  <a:gd name="connsiteY3" fmla="*/ 206883 h 290893"/>
                  <a:gd name="connsiteX4" fmla="*/ 0 w 462410"/>
                  <a:gd name="connsiteY4" fmla="*/ 57721 h 290893"/>
                  <a:gd name="connsiteX5" fmla="*/ 175450 w 462410"/>
                  <a:gd name="connsiteY5" fmla="*/ 0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410" h="290893">
                    <a:moveTo>
                      <a:pt x="175450" y="0"/>
                    </a:moveTo>
                    <a:cubicBezTo>
                      <a:pt x="318897" y="0"/>
                      <a:pt x="437769" y="103441"/>
                      <a:pt x="461772" y="240030"/>
                    </a:cubicBezTo>
                    <a:cubicBezTo>
                      <a:pt x="466344" y="266891"/>
                      <a:pt x="445770" y="290894"/>
                      <a:pt x="418909" y="290894"/>
                    </a:cubicBezTo>
                    <a:cubicBezTo>
                      <a:pt x="418909" y="290894"/>
                      <a:pt x="190309" y="255461"/>
                      <a:pt x="134303" y="206883"/>
                    </a:cubicBezTo>
                    <a:cubicBezTo>
                      <a:pt x="54864" y="137731"/>
                      <a:pt x="21717" y="118872"/>
                      <a:pt x="0" y="57721"/>
                    </a:cubicBezTo>
                    <a:cubicBezTo>
                      <a:pt x="48578" y="22860"/>
                      <a:pt x="111443" y="0"/>
                      <a:pt x="175450" y="0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Graphic 340">
                <a:extLst>
                  <a:ext uri="{FF2B5EF4-FFF2-40B4-BE49-F238E27FC236}">
                    <a16:creationId xmlns:a16="http://schemas.microsoft.com/office/drawing/2014/main" id="{998D3FFE-144A-1B47-9411-E20A9435DDEE}"/>
                  </a:ext>
                </a:extLst>
              </p:cNvPr>
              <p:cNvSpPr/>
              <p:nvPr/>
            </p:nvSpPr>
            <p:spPr>
              <a:xfrm>
                <a:off x="-3148879" y="1694439"/>
                <a:ext cx="527669" cy="458342"/>
              </a:xfrm>
              <a:custGeom>
                <a:avLst/>
                <a:gdLst>
                  <a:gd name="connsiteX0" fmla="*/ 315643 w 527669"/>
                  <a:gd name="connsiteY0" fmla="*/ 422338 h 458342"/>
                  <a:gd name="connsiteX1" fmla="*/ 321929 w 527669"/>
                  <a:gd name="connsiteY1" fmla="*/ 453771 h 458342"/>
                  <a:gd name="connsiteX2" fmla="*/ 315643 w 527669"/>
                  <a:gd name="connsiteY2" fmla="*/ 458343 h 458342"/>
                  <a:gd name="connsiteX3" fmla="*/ 131620 w 527669"/>
                  <a:gd name="connsiteY3" fmla="*/ 384048 h 458342"/>
                  <a:gd name="connsiteX4" fmla="*/ 175 w 527669"/>
                  <a:gd name="connsiteY4" fmla="*/ 240030 h 458342"/>
                  <a:gd name="connsiteX5" fmla="*/ 286496 w 527669"/>
                  <a:gd name="connsiteY5" fmla="*/ 0 h 458342"/>
                  <a:gd name="connsiteX6" fmla="*/ 453374 w 527669"/>
                  <a:gd name="connsiteY6" fmla="*/ 52578 h 458342"/>
                  <a:gd name="connsiteX7" fmla="*/ 527669 w 527669"/>
                  <a:gd name="connsiteY7" fmla="*/ 191453 h 458342"/>
                  <a:gd name="connsiteX8" fmla="*/ 315643 w 527669"/>
                  <a:gd name="connsiteY8" fmla="*/ 422338 h 45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69" h="458342">
                    <a:moveTo>
                      <a:pt x="315643" y="422338"/>
                    </a:moveTo>
                    <a:cubicBezTo>
                      <a:pt x="313357" y="433768"/>
                      <a:pt x="316214" y="444627"/>
                      <a:pt x="321929" y="453771"/>
                    </a:cubicBezTo>
                    <a:lnTo>
                      <a:pt x="315643" y="458343"/>
                    </a:lnTo>
                    <a:lnTo>
                      <a:pt x="131620" y="384048"/>
                    </a:lnTo>
                    <a:cubicBezTo>
                      <a:pt x="81899" y="341757"/>
                      <a:pt x="-4397" y="266890"/>
                      <a:pt x="175" y="240030"/>
                    </a:cubicBezTo>
                    <a:cubicBezTo>
                      <a:pt x="24178" y="104013"/>
                      <a:pt x="143621" y="0"/>
                      <a:pt x="286496" y="0"/>
                    </a:cubicBezTo>
                    <a:cubicBezTo>
                      <a:pt x="348790" y="0"/>
                      <a:pt x="405940" y="19431"/>
                      <a:pt x="453374" y="52578"/>
                    </a:cubicBezTo>
                    <a:cubicBezTo>
                      <a:pt x="453374" y="110299"/>
                      <a:pt x="483092" y="161163"/>
                      <a:pt x="527669" y="191453"/>
                    </a:cubicBezTo>
                    <a:cubicBezTo>
                      <a:pt x="419084" y="220599"/>
                      <a:pt x="335645" y="310324"/>
                      <a:pt x="315643" y="422338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Graphic 340">
                <a:extLst>
                  <a:ext uri="{FF2B5EF4-FFF2-40B4-BE49-F238E27FC236}">
                    <a16:creationId xmlns:a16="http://schemas.microsoft.com/office/drawing/2014/main" id="{2D527822-24B8-AE45-B313-73CCC1C09047}"/>
                  </a:ext>
                </a:extLst>
              </p:cNvPr>
              <p:cNvSpPr/>
              <p:nvPr/>
            </p:nvSpPr>
            <p:spPr>
              <a:xfrm>
                <a:off x="-2800728" y="1892177"/>
                <a:ext cx="462410" cy="290893"/>
              </a:xfrm>
              <a:custGeom>
                <a:avLst/>
                <a:gdLst>
                  <a:gd name="connsiteX0" fmla="*/ 286960 w 462410"/>
                  <a:gd name="connsiteY0" fmla="*/ 0 h 290893"/>
                  <a:gd name="connsiteX1" fmla="*/ 638 w 462410"/>
                  <a:gd name="connsiteY1" fmla="*/ 240030 h 290893"/>
                  <a:gd name="connsiteX2" fmla="*/ 43501 w 462410"/>
                  <a:gd name="connsiteY2" fmla="*/ 290894 h 290893"/>
                  <a:gd name="connsiteX3" fmla="*/ 328108 w 462410"/>
                  <a:gd name="connsiteY3" fmla="*/ 206883 h 290893"/>
                  <a:gd name="connsiteX4" fmla="*/ 462410 w 462410"/>
                  <a:gd name="connsiteY4" fmla="*/ 57722 h 290893"/>
                  <a:gd name="connsiteX5" fmla="*/ 286960 w 462410"/>
                  <a:gd name="connsiteY5" fmla="*/ 0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410" h="290893">
                    <a:moveTo>
                      <a:pt x="286960" y="0"/>
                    </a:moveTo>
                    <a:cubicBezTo>
                      <a:pt x="143513" y="0"/>
                      <a:pt x="24641" y="103442"/>
                      <a:pt x="638" y="240030"/>
                    </a:cubicBezTo>
                    <a:cubicBezTo>
                      <a:pt x="-3934" y="266891"/>
                      <a:pt x="16640" y="290894"/>
                      <a:pt x="43501" y="290894"/>
                    </a:cubicBezTo>
                    <a:cubicBezTo>
                      <a:pt x="43501" y="290894"/>
                      <a:pt x="272101" y="255461"/>
                      <a:pt x="328108" y="206883"/>
                    </a:cubicBezTo>
                    <a:cubicBezTo>
                      <a:pt x="407546" y="137732"/>
                      <a:pt x="440693" y="118872"/>
                      <a:pt x="462410" y="57722"/>
                    </a:cubicBezTo>
                    <a:cubicBezTo>
                      <a:pt x="414404" y="22860"/>
                      <a:pt x="350968" y="0"/>
                      <a:pt x="286960" y="0"/>
                    </a:cubicBezTo>
                    <a:close/>
                  </a:path>
                </a:pathLst>
              </a:custGeom>
              <a:solidFill>
                <a:srgbClr val="FFDD35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Graphic 340">
                <a:extLst>
                  <a:ext uri="{FF2B5EF4-FFF2-40B4-BE49-F238E27FC236}">
                    <a16:creationId xmlns:a16="http://schemas.microsoft.com/office/drawing/2014/main" id="{4B076987-F765-314A-A69D-3893102200BD}"/>
                  </a:ext>
                </a:extLst>
              </p:cNvPr>
              <p:cNvSpPr/>
              <p:nvPr/>
            </p:nvSpPr>
            <p:spPr>
              <a:xfrm>
                <a:off x="-3238144" y="1176374"/>
                <a:ext cx="1049273" cy="1049559"/>
              </a:xfrm>
              <a:custGeom>
                <a:avLst/>
                <a:gdLst>
                  <a:gd name="connsiteX0" fmla="*/ 524351 w 1049273"/>
                  <a:gd name="connsiteY0" fmla="*/ 1049560 h 1049559"/>
                  <a:gd name="connsiteX1" fmla="*/ 153448 w 1049273"/>
                  <a:gd name="connsiteY1" fmla="*/ 895826 h 1049559"/>
                  <a:gd name="connsiteX2" fmla="*/ 153448 w 1049273"/>
                  <a:gd name="connsiteY2" fmla="*/ 153448 h 1049559"/>
                  <a:gd name="connsiteX3" fmla="*/ 895826 w 1049273"/>
                  <a:gd name="connsiteY3" fmla="*/ 153448 h 1049559"/>
                  <a:gd name="connsiteX4" fmla="*/ 895826 w 1049273"/>
                  <a:gd name="connsiteY4" fmla="*/ 153448 h 1049559"/>
                  <a:gd name="connsiteX5" fmla="*/ 895826 w 1049273"/>
                  <a:gd name="connsiteY5" fmla="*/ 895826 h 1049559"/>
                  <a:gd name="connsiteX6" fmla="*/ 524351 w 1049273"/>
                  <a:gd name="connsiteY6" fmla="*/ 1049560 h 1049559"/>
                  <a:gd name="connsiteX7" fmla="*/ 524351 w 1049273"/>
                  <a:gd name="connsiteY7" fmla="*/ 80867 h 1049559"/>
                  <a:gd name="connsiteX8" fmla="*/ 210026 w 1049273"/>
                  <a:gd name="connsiteY8" fmla="*/ 211169 h 1049559"/>
                  <a:gd name="connsiteX9" fmla="*/ 210026 w 1049273"/>
                  <a:gd name="connsiteY9" fmla="*/ 840391 h 1049559"/>
                  <a:gd name="connsiteX10" fmla="*/ 839248 w 1049273"/>
                  <a:gd name="connsiteY10" fmla="*/ 840391 h 1049559"/>
                  <a:gd name="connsiteX11" fmla="*/ 839248 w 1049273"/>
                  <a:gd name="connsiteY11" fmla="*/ 211169 h 1049559"/>
                  <a:gd name="connsiteX12" fmla="*/ 524351 w 1049273"/>
                  <a:gd name="connsiteY12" fmla="*/ 80867 h 104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9273" h="1049559">
                    <a:moveTo>
                      <a:pt x="524351" y="1049560"/>
                    </a:moveTo>
                    <a:cubicBezTo>
                      <a:pt x="390049" y="1049560"/>
                      <a:pt x="255746" y="998125"/>
                      <a:pt x="153448" y="895826"/>
                    </a:cubicBezTo>
                    <a:cubicBezTo>
                      <a:pt x="-51149" y="691229"/>
                      <a:pt x="-51149" y="358045"/>
                      <a:pt x="153448" y="153448"/>
                    </a:cubicBezTo>
                    <a:cubicBezTo>
                      <a:pt x="358045" y="-51149"/>
                      <a:pt x="691229" y="-51149"/>
                      <a:pt x="895826" y="153448"/>
                    </a:cubicBezTo>
                    <a:lnTo>
                      <a:pt x="895826" y="153448"/>
                    </a:lnTo>
                    <a:cubicBezTo>
                      <a:pt x="1100423" y="358045"/>
                      <a:pt x="1100423" y="691229"/>
                      <a:pt x="895826" y="895826"/>
                    </a:cubicBezTo>
                    <a:cubicBezTo>
                      <a:pt x="792956" y="998696"/>
                      <a:pt x="658654" y="1049560"/>
                      <a:pt x="524351" y="1049560"/>
                    </a:cubicBezTo>
                    <a:close/>
                    <a:moveTo>
                      <a:pt x="524351" y="80867"/>
                    </a:moveTo>
                    <a:cubicBezTo>
                      <a:pt x="410623" y="80867"/>
                      <a:pt x="296323" y="124301"/>
                      <a:pt x="210026" y="211169"/>
                    </a:cubicBezTo>
                    <a:cubicBezTo>
                      <a:pt x="36862" y="384334"/>
                      <a:pt x="36862" y="666655"/>
                      <a:pt x="210026" y="840391"/>
                    </a:cubicBezTo>
                    <a:cubicBezTo>
                      <a:pt x="383191" y="1013555"/>
                      <a:pt x="665512" y="1013555"/>
                      <a:pt x="839248" y="840391"/>
                    </a:cubicBezTo>
                    <a:cubicBezTo>
                      <a:pt x="1012412" y="667226"/>
                      <a:pt x="1012412" y="384905"/>
                      <a:pt x="839248" y="211169"/>
                    </a:cubicBezTo>
                    <a:cubicBezTo>
                      <a:pt x="752380" y="124301"/>
                      <a:pt x="638080" y="80867"/>
                      <a:pt x="524351" y="80867"/>
                    </a:cubicBez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Graphic 340">
                <a:extLst>
                  <a:ext uri="{FF2B5EF4-FFF2-40B4-BE49-F238E27FC236}">
                    <a16:creationId xmlns:a16="http://schemas.microsoft.com/office/drawing/2014/main" id="{A524276A-9FD8-A544-9382-3E04C57A82D6}"/>
                  </a:ext>
                </a:extLst>
              </p:cNvPr>
              <p:cNvSpPr/>
              <p:nvPr/>
            </p:nvSpPr>
            <p:spPr>
              <a:xfrm>
                <a:off x="-3713346" y="4124457"/>
                <a:ext cx="1048988" cy="1049273"/>
              </a:xfrm>
              <a:custGeom>
                <a:avLst/>
                <a:gdLst>
                  <a:gd name="connsiteX0" fmla="*/ 524637 w 1048988"/>
                  <a:gd name="connsiteY0" fmla="*/ 1049274 h 1049273"/>
                  <a:gd name="connsiteX1" fmla="*/ 153733 w 1048988"/>
                  <a:gd name="connsiteY1" fmla="*/ 895540 h 1049273"/>
                  <a:gd name="connsiteX2" fmla="*/ 0 w 1048988"/>
                  <a:gd name="connsiteY2" fmla="*/ 524637 h 1049273"/>
                  <a:gd name="connsiteX3" fmla="*/ 153733 w 1048988"/>
                  <a:gd name="connsiteY3" fmla="*/ 153733 h 1049273"/>
                  <a:gd name="connsiteX4" fmla="*/ 153733 w 1048988"/>
                  <a:gd name="connsiteY4" fmla="*/ 153733 h 1049273"/>
                  <a:gd name="connsiteX5" fmla="*/ 153733 w 1048988"/>
                  <a:gd name="connsiteY5" fmla="*/ 153733 h 1049273"/>
                  <a:gd name="connsiteX6" fmla="*/ 524637 w 1048988"/>
                  <a:gd name="connsiteY6" fmla="*/ 0 h 1049273"/>
                  <a:gd name="connsiteX7" fmla="*/ 895540 w 1048988"/>
                  <a:gd name="connsiteY7" fmla="*/ 153733 h 1049273"/>
                  <a:gd name="connsiteX8" fmla="*/ 895540 w 1048988"/>
                  <a:gd name="connsiteY8" fmla="*/ 896112 h 1049273"/>
                  <a:gd name="connsiteX9" fmla="*/ 524637 w 1048988"/>
                  <a:gd name="connsiteY9" fmla="*/ 1049274 h 1049273"/>
                  <a:gd name="connsiteX10" fmla="*/ 524637 w 1048988"/>
                  <a:gd name="connsiteY10" fmla="*/ 79438 h 1049273"/>
                  <a:gd name="connsiteX11" fmla="*/ 210312 w 1048988"/>
                  <a:gd name="connsiteY11" fmla="*/ 209740 h 1049273"/>
                  <a:gd name="connsiteX12" fmla="*/ 210312 w 1048988"/>
                  <a:gd name="connsiteY12" fmla="*/ 209740 h 1049273"/>
                  <a:gd name="connsiteX13" fmla="*/ 80010 w 1048988"/>
                  <a:gd name="connsiteY13" fmla="*/ 524065 h 1049273"/>
                  <a:gd name="connsiteX14" fmla="*/ 210312 w 1048988"/>
                  <a:gd name="connsiteY14" fmla="*/ 838390 h 1049273"/>
                  <a:gd name="connsiteX15" fmla="*/ 524637 w 1048988"/>
                  <a:gd name="connsiteY15" fmla="*/ 968693 h 1049273"/>
                  <a:gd name="connsiteX16" fmla="*/ 838962 w 1048988"/>
                  <a:gd name="connsiteY16" fmla="*/ 838390 h 1049273"/>
                  <a:gd name="connsiteX17" fmla="*/ 969264 w 1048988"/>
                  <a:gd name="connsiteY17" fmla="*/ 524065 h 1049273"/>
                  <a:gd name="connsiteX18" fmla="*/ 838962 w 1048988"/>
                  <a:gd name="connsiteY18" fmla="*/ 209740 h 1049273"/>
                  <a:gd name="connsiteX19" fmla="*/ 524637 w 1048988"/>
                  <a:gd name="connsiteY19" fmla="*/ 79438 h 1049273"/>
                  <a:gd name="connsiteX20" fmla="*/ 181737 w 1048988"/>
                  <a:gd name="connsiteY20" fmla="*/ 181737 h 1049273"/>
                  <a:gd name="connsiteX21" fmla="*/ 181737 w 1048988"/>
                  <a:gd name="connsiteY21" fmla="*/ 181737 h 1049273"/>
                  <a:gd name="connsiteX22" fmla="*/ 181737 w 1048988"/>
                  <a:gd name="connsiteY22" fmla="*/ 181737 h 104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8988" h="1049273">
                    <a:moveTo>
                      <a:pt x="524637" y="1049274"/>
                    </a:moveTo>
                    <a:cubicBezTo>
                      <a:pt x="384619" y="1049274"/>
                      <a:pt x="252603" y="994410"/>
                      <a:pt x="153733" y="895540"/>
                    </a:cubicBezTo>
                    <a:cubicBezTo>
                      <a:pt x="54864" y="796671"/>
                      <a:pt x="0" y="664654"/>
                      <a:pt x="0" y="524637"/>
                    </a:cubicBezTo>
                    <a:cubicBezTo>
                      <a:pt x="0" y="384619"/>
                      <a:pt x="54864" y="252603"/>
                      <a:pt x="153733" y="153733"/>
                    </a:cubicBezTo>
                    <a:lnTo>
                      <a:pt x="153733" y="153733"/>
                    </a:lnTo>
                    <a:lnTo>
                      <a:pt x="153733" y="153733"/>
                    </a:lnTo>
                    <a:cubicBezTo>
                      <a:pt x="252603" y="54864"/>
                      <a:pt x="384619" y="0"/>
                      <a:pt x="524637" y="0"/>
                    </a:cubicBezTo>
                    <a:cubicBezTo>
                      <a:pt x="664654" y="0"/>
                      <a:pt x="796671" y="54864"/>
                      <a:pt x="895540" y="153733"/>
                    </a:cubicBezTo>
                    <a:cubicBezTo>
                      <a:pt x="1100137" y="358330"/>
                      <a:pt x="1100137" y="691515"/>
                      <a:pt x="895540" y="896112"/>
                    </a:cubicBezTo>
                    <a:cubicBezTo>
                      <a:pt x="796671" y="994410"/>
                      <a:pt x="664654" y="1049274"/>
                      <a:pt x="524637" y="1049274"/>
                    </a:cubicBezTo>
                    <a:close/>
                    <a:moveTo>
                      <a:pt x="524637" y="79438"/>
                    </a:moveTo>
                    <a:cubicBezTo>
                      <a:pt x="405765" y="79438"/>
                      <a:pt x="294323" y="125730"/>
                      <a:pt x="210312" y="209740"/>
                    </a:cubicBezTo>
                    <a:lnTo>
                      <a:pt x="210312" y="209740"/>
                    </a:lnTo>
                    <a:cubicBezTo>
                      <a:pt x="126302" y="293751"/>
                      <a:pt x="80010" y="405193"/>
                      <a:pt x="80010" y="524065"/>
                    </a:cubicBezTo>
                    <a:cubicBezTo>
                      <a:pt x="80010" y="642938"/>
                      <a:pt x="126302" y="754380"/>
                      <a:pt x="210312" y="838390"/>
                    </a:cubicBezTo>
                    <a:cubicBezTo>
                      <a:pt x="294323" y="922401"/>
                      <a:pt x="405765" y="968693"/>
                      <a:pt x="524637" y="968693"/>
                    </a:cubicBezTo>
                    <a:cubicBezTo>
                      <a:pt x="643509" y="968693"/>
                      <a:pt x="754952" y="922401"/>
                      <a:pt x="838962" y="838390"/>
                    </a:cubicBezTo>
                    <a:cubicBezTo>
                      <a:pt x="922972" y="754380"/>
                      <a:pt x="969264" y="642938"/>
                      <a:pt x="969264" y="524065"/>
                    </a:cubicBezTo>
                    <a:cubicBezTo>
                      <a:pt x="969264" y="405193"/>
                      <a:pt x="922972" y="293751"/>
                      <a:pt x="838962" y="209740"/>
                    </a:cubicBezTo>
                    <a:cubicBezTo>
                      <a:pt x="755523" y="125730"/>
                      <a:pt x="643509" y="79438"/>
                      <a:pt x="524637" y="79438"/>
                    </a:cubicBezTo>
                    <a:close/>
                    <a:moveTo>
                      <a:pt x="181737" y="181737"/>
                    </a:moveTo>
                    <a:lnTo>
                      <a:pt x="181737" y="181737"/>
                    </a:lnTo>
                    <a:lnTo>
                      <a:pt x="181737" y="181737"/>
                    </a:lnTo>
                    <a:close/>
                  </a:path>
                </a:pathLst>
              </a:custGeom>
              <a:solidFill>
                <a:srgbClr val="003E7B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8" name="Graphic 340">
              <a:extLst>
                <a:ext uri="{FF2B5EF4-FFF2-40B4-BE49-F238E27FC236}">
                  <a16:creationId xmlns:a16="http://schemas.microsoft.com/office/drawing/2014/main" id="{3F47BBE6-E103-264D-9745-05688ED00195}"/>
                </a:ext>
              </a:extLst>
            </p:cNvPr>
            <p:cNvSpPr/>
            <p:nvPr/>
          </p:nvSpPr>
          <p:spPr>
            <a:xfrm>
              <a:off x="-4476299" y="2530972"/>
              <a:ext cx="947689" cy="948261"/>
            </a:xfrm>
            <a:custGeom>
              <a:avLst/>
              <a:gdLst>
                <a:gd name="connsiteX0" fmla="*/ 474345 w 947689"/>
                <a:gd name="connsiteY0" fmla="*/ 948261 h 948261"/>
                <a:gd name="connsiteX1" fmla="*/ 138874 w 947689"/>
                <a:gd name="connsiteY1" fmla="*/ 809387 h 948261"/>
                <a:gd name="connsiteX2" fmla="*/ 0 w 947689"/>
                <a:gd name="connsiteY2" fmla="*/ 473916 h 948261"/>
                <a:gd name="connsiteX3" fmla="*/ 138874 w 947689"/>
                <a:gd name="connsiteY3" fmla="*/ 138446 h 948261"/>
                <a:gd name="connsiteX4" fmla="*/ 138874 w 947689"/>
                <a:gd name="connsiteY4" fmla="*/ 138446 h 948261"/>
                <a:gd name="connsiteX5" fmla="*/ 138874 w 947689"/>
                <a:gd name="connsiteY5" fmla="*/ 138446 h 948261"/>
                <a:gd name="connsiteX6" fmla="*/ 809244 w 947689"/>
                <a:gd name="connsiteY6" fmla="*/ 138446 h 948261"/>
                <a:gd name="connsiteX7" fmla="*/ 809244 w 947689"/>
                <a:gd name="connsiteY7" fmla="*/ 808815 h 948261"/>
                <a:gd name="connsiteX8" fmla="*/ 474345 w 947689"/>
                <a:gd name="connsiteY8" fmla="*/ 948261 h 948261"/>
                <a:gd name="connsiteX9" fmla="*/ 474345 w 947689"/>
                <a:gd name="connsiteY9" fmla="*/ 80724 h 948261"/>
                <a:gd name="connsiteX10" fmla="*/ 195453 w 947689"/>
                <a:gd name="connsiteY10" fmla="*/ 196168 h 948261"/>
                <a:gd name="connsiteX11" fmla="*/ 195453 w 947689"/>
                <a:gd name="connsiteY11" fmla="*/ 196168 h 948261"/>
                <a:gd name="connsiteX12" fmla="*/ 80010 w 947689"/>
                <a:gd name="connsiteY12" fmla="*/ 475059 h 948261"/>
                <a:gd name="connsiteX13" fmla="*/ 195453 w 947689"/>
                <a:gd name="connsiteY13" fmla="*/ 753951 h 948261"/>
                <a:gd name="connsiteX14" fmla="*/ 474345 w 947689"/>
                <a:gd name="connsiteY14" fmla="*/ 869394 h 948261"/>
                <a:gd name="connsiteX15" fmla="*/ 753237 w 947689"/>
                <a:gd name="connsiteY15" fmla="*/ 753951 h 948261"/>
                <a:gd name="connsiteX16" fmla="*/ 753237 w 947689"/>
                <a:gd name="connsiteY16" fmla="*/ 196739 h 948261"/>
                <a:gd name="connsiteX17" fmla="*/ 474345 w 947689"/>
                <a:gd name="connsiteY17" fmla="*/ 80724 h 948261"/>
                <a:gd name="connsiteX18" fmla="*/ 167449 w 947689"/>
                <a:gd name="connsiteY18" fmla="*/ 167593 h 948261"/>
                <a:gd name="connsiteX19" fmla="*/ 167449 w 947689"/>
                <a:gd name="connsiteY19" fmla="*/ 167593 h 948261"/>
                <a:gd name="connsiteX20" fmla="*/ 167449 w 947689"/>
                <a:gd name="connsiteY20" fmla="*/ 167593 h 94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7689" h="948261">
                  <a:moveTo>
                    <a:pt x="474345" y="948261"/>
                  </a:moveTo>
                  <a:cubicBezTo>
                    <a:pt x="353187" y="948261"/>
                    <a:pt x="231458" y="901970"/>
                    <a:pt x="138874" y="809387"/>
                  </a:cubicBezTo>
                  <a:cubicBezTo>
                    <a:pt x="49149" y="719661"/>
                    <a:pt x="0" y="600789"/>
                    <a:pt x="0" y="473916"/>
                  </a:cubicBezTo>
                  <a:cubicBezTo>
                    <a:pt x="0" y="347043"/>
                    <a:pt x="49149" y="228171"/>
                    <a:pt x="138874" y="138446"/>
                  </a:cubicBezTo>
                  <a:lnTo>
                    <a:pt x="138874" y="138446"/>
                  </a:lnTo>
                  <a:lnTo>
                    <a:pt x="138874" y="138446"/>
                  </a:lnTo>
                  <a:cubicBezTo>
                    <a:pt x="323469" y="-46149"/>
                    <a:pt x="624649" y="-46149"/>
                    <a:pt x="809244" y="138446"/>
                  </a:cubicBezTo>
                  <a:cubicBezTo>
                    <a:pt x="993838" y="323040"/>
                    <a:pt x="993838" y="624221"/>
                    <a:pt x="809244" y="808815"/>
                  </a:cubicBezTo>
                  <a:cubicBezTo>
                    <a:pt x="717233" y="902541"/>
                    <a:pt x="596074" y="948261"/>
                    <a:pt x="474345" y="948261"/>
                  </a:cubicBezTo>
                  <a:close/>
                  <a:moveTo>
                    <a:pt x="474345" y="80724"/>
                  </a:moveTo>
                  <a:cubicBezTo>
                    <a:pt x="373189" y="80724"/>
                    <a:pt x="272605" y="119015"/>
                    <a:pt x="195453" y="196168"/>
                  </a:cubicBezTo>
                  <a:lnTo>
                    <a:pt x="195453" y="196168"/>
                  </a:lnTo>
                  <a:cubicBezTo>
                    <a:pt x="121158" y="270463"/>
                    <a:pt x="80010" y="369332"/>
                    <a:pt x="80010" y="475059"/>
                  </a:cubicBezTo>
                  <a:cubicBezTo>
                    <a:pt x="80010" y="580215"/>
                    <a:pt x="121158" y="679085"/>
                    <a:pt x="195453" y="753951"/>
                  </a:cubicBezTo>
                  <a:cubicBezTo>
                    <a:pt x="272034" y="830533"/>
                    <a:pt x="373189" y="869394"/>
                    <a:pt x="474345" y="869394"/>
                  </a:cubicBezTo>
                  <a:cubicBezTo>
                    <a:pt x="575500" y="869394"/>
                    <a:pt x="676084" y="831104"/>
                    <a:pt x="753237" y="753951"/>
                  </a:cubicBezTo>
                  <a:cubicBezTo>
                    <a:pt x="906970" y="600218"/>
                    <a:pt x="906970" y="350473"/>
                    <a:pt x="753237" y="196739"/>
                  </a:cubicBezTo>
                  <a:cubicBezTo>
                    <a:pt x="676656" y="119015"/>
                    <a:pt x="575500" y="80724"/>
                    <a:pt x="474345" y="80724"/>
                  </a:cubicBezTo>
                  <a:close/>
                  <a:moveTo>
                    <a:pt x="167449" y="167593"/>
                  </a:moveTo>
                  <a:lnTo>
                    <a:pt x="167449" y="167593"/>
                  </a:lnTo>
                  <a:lnTo>
                    <a:pt x="167449" y="167593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FA85C5-91ED-4F4C-9606-E9AFD23E612B}"/>
              </a:ext>
            </a:extLst>
          </p:cNvPr>
          <p:cNvGrpSpPr/>
          <p:nvPr userDrawn="1"/>
        </p:nvGrpSpPr>
        <p:grpSpPr>
          <a:xfrm>
            <a:off x="5294480" y="3842554"/>
            <a:ext cx="1618562" cy="1437882"/>
            <a:chOff x="5294480" y="3842554"/>
            <a:chExt cx="1618562" cy="1437882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714D7C6-987D-4552-888C-F6C18CC32E9B}"/>
                </a:ext>
              </a:extLst>
            </p:cNvPr>
            <p:cNvSpPr/>
            <p:nvPr userDrawn="1"/>
          </p:nvSpPr>
          <p:spPr>
            <a:xfrm>
              <a:off x="5571923" y="4037418"/>
              <a:ext cx="1048154" cy="1048154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7" name="Graphic 81">
              <a:extLst>
                <a:ext uri="{FF2B5EF4-FFF2-40B4-BE49-F238E27FC236}">
                  <a16:creationId xmlns:a16="http://schemas.microsoft.com/office/drawing/2014/main" id="{7F1B8530-E0F1-4DA2-8CF9-9764EBA8B348}"/>
                </a:ext>
              </a:extLst>
            </p:cNvPr>
            <p:cNvGrpSpPr/>
            <p:nvPr userDrawn="1"/>
          </p:nvGrpSpPr>
          <p:grpSpPr>
            <a:xfrm>
              <a:off x="5806295" y="3842554"/>
              <a:ext cx="579410" cy="579409"/>
              <a:chOff x="5442204" y="1005840"/>
              <a:chExt cx="1529334" cy="1529334"/>
            </a:xfrm>
          </p:grpSpPr>
          <p:grpSp>
            <p:nvGrpSpPr>
              <p:cNvPr id="228" name="Graphic 81">
                <a:extLst>
                  <a:ext uri="{FF2B5EF4-FFF2-40B4-BE49-F238E27FC236}">
                    <a16:creationId xmlns:a16="http://schemas.microsoft.com/office/drawing/2014/main" id="{B4C06197-D5B8-4D26-8402-097183951970}"/>
                  </a:ext>
                </a:extLst>
              </p:cNvPr>
              <p:cNvGrpSpPr/>
              <p:nvPr/>
            </p:nvGrpSpPr>
            <p:grpSpPr>
              <a:xfrm>
                <a:off x="5442204" y="1005840"/>
                <a:ext cx="1529334" cy="1529334"/>
                <a:chOff x="5442204" y="1005840"/>
                <a:chExt cx="1529334" cy="1529334"/>
              </a:xfrm>
            </p:grpSpPr>
            <p:sp>
              <p:nvSpPr>
                <p:cNvPr id="249" name="Graphic 81">
                  <a:extLst>
                    <a:ext uri="{FF2B5EF4-FFF2-40B4-BE49-F238E27FC236}">
                      <a16:creationId xmlns:a16="http://schemas.microsoft.com/office/drawing/2014/main" id="{C208ECDD-51D8-4CD3-B0DE-6541130C13A5}"/>
                    </a:ext>
                  </a:extLst>
                </p:cNvPr>
                <p:cNvSpPr/>
                <p:nvPr/>
              </p:nvSpPr>
              <p:spPr>
                <a:xfrm>
                  <a:off x="5465064" y="1028128"/>
                  <a:ext cx="1483614" cy="1483614"/>
                </a:xfrm>
                <a:custGeom>
                  <a:avLst/>
                  <a:gdLst>
                    <a:gd name="connsiteX0" fmla="*/ 1483614 w 1483614"/>
                    <a:gd name="connsiteY0" fmla="*/ 741807 h 1483614"/>
                    <a:gd name="connsiteX1" fmla="*/ 741807 w 1483614"/>
                    <a:gd name="connsiteY1" fmla="*/ 1483614 h 1483614"/>
                    <a:gd name="connsiteX2" fmla="*/ 0 w 1483614"/>
                    <a:gd name="connsiteY2" fmla="*/ 741807 h 1483614"/>
                    <a:gd name="connsiteX3" fmla="*/ 741807 w 1483614"/>
                    <a:gd name="connsiteY3" fmla="*/ 0 h 1483614"/>
                    <a:gd name="connsiteX4" fmla="*/ 1483614 w 1483614"/>
                    <a:gd name="connsiteY4" fmla="*/ 741807 h 148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614" h="1483614">
                      <a:moveTo>
                        <a:pt x="1483614" y="741807"/>
                      </a:moveTo>
                      <a:cubicBezTo>
                        <a:pt x="1483614" y="1151496"/>
                        <a:pt x="1151496" y="1483614"/>
                        <a:pt x="741807" y="1483614"/>
                      </a:cubicBezTo>
                      <a:cubicBezTo>
                        <a:pt x="332118" y="1483614"/>
                        <a:pt x="0" y="1151496"/>
                        <a:pt x="0" y="741807"/>
                      </a:cubicBezTo>
                      <a:cubicBezTo>
                        <a:pt x="0" y="332118"/>
                        <a:pt x="332119" y="0"/>
                        <a:pt x="741807" y="0"/>
                      </a:cubicBezTo>
                      <a:cubicBezTo>
                        <a:pt x="1151496" y="0"/>
                        <a:pt x="1483614" y="332118"/>
                        <a:pt x="1483614" y="7418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Graphic 81">
                  <a:extLst>
                    <a:ext uri="{FF2B5EF4-FFF2-40B4-BE49-F238E27FC236}">
                      <a16:creationId xmlns:a16="http://schemas.microsoft.com/office/drawing/2014/main" id="{DA9DA39A-ECBD-415D-ADE0-8866057CB82D}"/>
                    </a:ext>
                  </a:extLst>
                </p:cNvPr>
                <p:cNvSpPr/>
                <p:nvPr/>
              </p:nvSpPr>
              <p:spPr>
                <a:xfrm>
                  <a:off x="5442204" y="1005840"/>
                  <a:ext cx="1529334" cy="1529334"/>
                </a:xfrm>
                <a:custGeom>
                  <a:avLst/>
                  <a:gdLst>
                    <a:gd name="connsiteX0" fmla="*/ 764667 w 1529334"/>
                    <a:gd name="connsiteY0" fmla="*/ 1529334 h 1529334"/>
                    <a:gd name="connsiteX1" fmla="*/ 0 w 1529334"/>
                    <a:gd name="connsiteY1" fmla="*/ 764667 h 1529334"/>
                    <a:gd name="connsiteX2" fmla="*/ 764667 w 1529334"/>
                    <a:gd name="connsiteY2" fmla="*/ 0 h 1529334"/>
                    <a:gd name="connsiteX3" fmla="*/ 1529334 w 1529334"/>
                    <a:gd name="connsiteY3" fmla="*/ 764667 h 1529334"/>
                    <a:gd name="connsiteX4" fmla="*/ 764667 w 1529334"/>
                    <a:gd name="connsiteY4" fmla="*/ 1529334 h 1529334"/>
                    <a:gd name="connsiteX5" fmla="*/ 764667 w 1529334"/>
                    <a:gd name="connsiteY5" fmla="*/ 45148 h 1529334"/>
                    <a:gd name="connsiteX6" fmla="*/ 45720 w 1529334"/>
                    <a:gd name="connsiteY6" fmla="*/ 764096 h 1529334"/>
                    <a:gd name="connsiteX7" fmla="*/ 764667 w 1529334"/>
                    <a:gd name="connsiteY7" fmla="*/ 1483043 h 1529334"/>
                    <a:gd name="connsiteX8" fmla="*/ 1483614 w 1529334"/>
                    <a:gd name="connsiteY8" fmla="*/ 764096 h 1529334"/>
                    <a:gd name="connsiteX9" fmla="*/ 764667 w 1529334"/>
                    <a:gd name="connsiteY9" fmla="*/ 45148 h 152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9334" h="1529334">
                      <a:moveTo>
                        <a:pt x="764667" y="1529334"/>
                      </a:moveTo>
                      <a:cubicBezTo>
                        <a:pt x="342900" y="1529334"/>
                        <a:pt x="0" y="1186434"/>
                        <a:pt x="0" y="764667"/>
                      </a:cubicBezTo>
                      <a:cubicBezTo>
                        <a:pt x="0" y="342900"/>
                        <a:pt x="342900" y="0"/>
                        <a:pt x="764667" y="0"/>
                      </a:cubicBezTo>
                      <a:cubicBezTo>
                        <a:pt x="1186434" y="0"/>
                        <a:pt x="1529334" y="342900"/>
                        <a:pt x="1529334" y="764667"/>
                      </a:cubicBezTo>
                      <a:cubicBezTo>
                        <a:pt x="1529334" y="1186434"/>
                        <a:pt x="1186434" y="1529334"/>
                        <a:pt x="764667" y="1529334"/>
                      </a:cubicBezTo>
                      <a:close/>
                      <a:moveTo>
                        <a:pt x="764667" y="45148"/>
                      </a:moveTo>
                      <a:cubicBezTo>
                        <a:pt x="368046" y="45148"/>
                        <a:pt x="45720" y="368046"/>
                        <a:pt x="45720" y="764096"/>
                      </a:cubicBezTo>
                      <a:cubicBezTo>
                        <a:pt x="45720" y="1160145"/>
                        <a:pt x="368617" y="1483043"/>
                        <a:pt x="764667" y="1483043"/>
                      </a:cubicBezTo>
                      <a:cubicBezTo>
                        <a:pt x="1161288" y="1483043"/>
                        <a:pt x="1483614" y="1160145"/>
                        <a:pt x="1483614" y="764096"/>
                      </a:cubicBezTo>
                      <a:cubicBezTo>
                        <a:pt x="1483614" y="368046"/>
                        <a:pt x="1161288" y="45148"/>
                        <a:pt x="764667" y="45148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9" name="Graphic 81">
                <a:extLst>
                  <a:ext uri="{FF2B5EF4-FFF2-40B4-BE49-F238E27FC236}">
                    <a16:creationId xmlns:a16="http://schemas.microsoft.com/office/drawing/2014/main" id="{53D676E3-3E59-4C4B-8A65-FF5609B7A24C}"/>
                  </a:ext>
                </a:extLst>
              </p:cNvPr>
              <p:cNvGrpSpPr/>
              <p:nvPr/>
            </p:nvGrpSpPr>
            <p:grpSpPr>
              <a:xfrm>
                <a:off x="5793676" y="1264729"/>
                <a:ext cx="788670" cy="989837"/>
                <a:chOff x="5793676" y="1264729"/>
                <a:chExt cx="788670" cy="989837"/>
              </a:xfrm>
            </p:grpSpPr>
            <p:sp>
              <p:nvSpPr>
                <p:cNvPr id="230" name="Graphic 81">
                  <a:extLst>
                    <a:ext uri="{FF2B5EF4-FFF2-40B4-BE49-F238E27FC236}">
                      <a16:creationId xmlns:a16="http://schemas.microsoft.com/office/drawing/2014/main" id="{EB3F139C-8612-4F8E-8E60-C3BDEF3D67A3}"/>
                    </a:ext>
                  </a:extLst>
                </p:cNvPr>
                <p:cNvSpPr/>
                <p:nvPr/>
              </p:nvSpPr>
              <p:spPr>
                <a:xfrm>
                  <a:off x="5803963" y="1397889"/>
                  <a:ext cx="766415" cy="845820"/>
                </a:xfrm>
                <a:custGeom>
                  <a:avLst/>
                  <a:gdLst>
                    <a:gd name="connsiteX0" fmla="*/ 706374 w 766415"/>
                    <a:gd name="connsiteY0" fmla="*/ 78867 h 845820"/>
                    <a:gd name="connsiteX1" fmla="*/ 706374 w 766415"/>
                    <a:gd name="connsiteY1" fmla="*/ 78867 h 845820"/>
                    <a:gd name="connsiteX2" fmla="*/ 662368 w 766415"/>
                    <a:gd name="connsiteY2" fmla="*/ 34861 h 845820"/>
                    <a:gd name="connsiteX3" fmla="*/ 662368 w 766415"/>
                    <a:gd name="connsiteY3" fmla="*/ 34861 h 845820"/>
                    <a:gd name="connsiteX4" fmla="*/ 662368 w 766415"/>
                    <a:gd name="connsiteY4" fmla="*/ 0 h 845820"/>
                    <a:gd name="connsiteX5" fmla="*/ 104584 w 766415"/>
                    <a:gd name="connsiteY5" fmla="*/ 0 h 845820"/>
                    <a:gd name="connsiteX6" fmla="*/ 104584 w 766415"/>
                    <a:gd name="connsiteY6" fmla="*/ 34861 h 845820"/>
                    <a:gd name="connsiteX7" fmla="*/ 60579 w 766415"/>
                    <a:gd name="connsiteY7" fmla="*/ 78867 h 845820"/>
                    <a:gd name="connsiteX8" fmla="*/ 60579 w 766415"/>
                    <a:gd name="connsiteY8" fmla="*/ 78867 h 845820"/>
                    <a:gd name="connsiteX9" fmla="*/ 60579 w 766415"/>
                    <a:gd name="connsiteY9" fmla="*/ 78867 h 845820"/>
                    <a:gd name="connsiteX10" fmla="*/ 0 w 766415"/>
                    <a:gd name="connsiteY10" fmla="*/ 139446 h 845820"/>
                    <a:gd name="connsiteX11" fmla="*/ 0 w 766415"/>
                    <a:gd name="connsiteY11" fmla="*/ 139446 h 845820"/>
                    <a:gd name="connsiteX12" fmla="*/ 0 w 766415"/>
                    <a:gd name="connsiteY12" fmla="*/ 785241 h 845820"/>
                    <a:gd name="connsiteX13" fmla="*/ 60579 w 766415"/>
                    <a:gd name="connsiteY13" fmla="*/ 845820 h 845820"/>
                    <a:gd name="connsiteX14" fmla="*/ 705803 w 766415"/>
                    <a:gd name="connsiteY14" fmla="*/ 845820 h 845820"/>
                    <a:gd name="connsiteX15" fmla="*/ 766381 w 766415"/>
                    <a:gd name="connsiteY15" fmla="*/ 785241 h 845820"/>
                    <a:gd name="connsiteX16" fmla="*/ 766381 w 766415"/>
                    <a:gd name="connsiteY16" fmla="*/ 785241 h 845820"/>
                    <a:gd name="connsiteX17" fmla="*/ 766381 w 766415"/>
                    <a:gd name="connsiteY17" fmla="*/ 139446 h 845820"/>
                    <a:gd name="connsiteX18" fmla="*/ 706374 w 766415"/>
                    <a:gd name="connsiteY18" fmla="*/ 78867 h 84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6415" h="845820">
                      <a:moveTo>
                        <a:pt x="706374" y="78867"/>
                      </a:moveTo>
                      <a:lnTo>
                        <a:pt x="706374" y="78867"/>
                      </a:lnTo>
                      <a:cubicBezTo>
                        <a:pt x="682371" y="78867"/>
                        <a:pt x="662368" y="59436"/>
                        <a:pt x="662368" y="34861"/>
                      </a:cubicBezTo>
                      <a:lnTo>
                        <a:pt x="662368" y="34861"/>
                      </a:lnTo>
                      <a:lnTo>
                        <a:pt x="662368" y="0"/>
                      </a:lnTo>
                      <a:lnTo>
                        <a:pt x="104584" y="0"/>
                      </a:lnTo>
                      <a:lnTo>
                        <a:pt x="104584" y="34861"/>
                      </a:lnTo>
                      <a:cubicBezTo>
                        <a:pt x="104584" y="58864"/>
                        <a:pt x="85153" y="78867"/>
                        <a:pt x="60579" y="78867"/>
                      </a:cubicBezTo>
                      <a:lnTo>
                        <a:pt x="60579" y="78867"/>
                      </a:lnTo>
                      <a:lnTo>
                        <a:pt x="60579" y="78867"/>
                      </a:lnTo>
                      <a:cubicBezTo>
                        <a:pt x="26860" y="78867"/>
                        <a:pt x="0" y="106299"/>
                        <a:pt x="0" y="139446"/>
                      </a:cubicBezTo>
                      <a:lnTo>
                        <a:pt x="0" y="139446"/>
                      </a:lnTo>
                      <a:lnTo>
                        <a:pt x="0" y="785241"/>
                      </a:lnTo>
                      <a:cubicBezTo>
                        <a:pt x="0" y="818959"/>
                        <a:pt x="27432" y="845820"/>
                        <a:pt x="60579" y="845820"/>
                      </a:cubicBezTo>
                      <a:lnTo>
                        <a:pt x="705803" y="845820"/>
                      </a:lnTo>
                      <a:cubicBezTo>
                        <a:pt x="739521" y="845820"/>
                        <a:pt x="766381" y="818388"/>
                        <a:pt x="766381" y="785241"/>
                      </a:cubicBezTo>
                      <a:lnTo>
                        <a:pt x="766381" y="785241"/>
                      </a:lnTo>
                      <a:lnTo>
                        <a:pt x="766381" y="139446"/>
                      </a:lnTo>
                      <a:cubicBezTo>
                        <a:pt x="767524" y="106299"/>
                        <a:pt x="740093" y="78867"/>
                        <a:pt x="706374" y="78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Graphic 81">
                  <a:extLst>
                    <a:ext uri="{FF2B5EF4-FFF2-40B4-BE49-F238E27FC236}">
                      <a16:creationId xmlns:a16="http://schemas.microsoft.com/office/drawing/2014/main" id="{08999981-3ADC-4572-8570-A09772D7E5D2}"/>
                    </a:ext>
                  </a:extLst>
                </p:cNvPr>
                <p:cNvSpPr/>
                <p:nvPr/>
              </p:nvSpPr>
              <p:spPr>
                <a:xfrm>
                  <a:off x="5804535" y="1576196"/>
                  <a:ext cx="650938" cy="533781"/>
                </a:xfrm>
                <a:custGeom>
                  <a:avLst/>
                  <a:gdLst>
                    <a:gd name="connsiteX0" fmla="*/ 0 w 650938"/>
                    <a:gd name="connsiteY0" fmla="*/ 0 h 533781"/>
                    <a:gd name="connsiteX1" fmla="*/ 588645 w 650938"/>
                    <a:gd name="connsiteY1" fmla="*/ 0 h 533781"/>
                    <a:gd name="connsiteX2" fmla="*/ 650939 w 650938"/>
                    <a:gd name="connsiteY2" fmla="*/ 62294 h 533781"/>
                    <a:gd name="connsiteX3" fmla="*/ 650939 w 650938"/>
                    <a:gd name="connsiteY3" fmla="*/ 471488 h 533781"/>
                    <a:gd name="connsiteX4" fmla="*/ 588645 w 650938"/>
                    <a:gd name="connsiteY4" fmla="*/ 533781 h 533781"/>
                    <a:gd name="connsiteX5" fmla="*/ 0 w 650938"/>
                    <a:gd name="connsiteY5" fmla="*/ 533781 h 533781"/>
                    <a:gd name="connsiteX6" fmla="*/ 0 w 650938"/>
                    <a:gd name="connsiteY6" fmla="*/ 533781 h 533781"/>
                    <a:gd name="connsiteX7" fmla="*/ 0 w 650938"/>
                    <a:gd name="connsiteY7" fmla="*/ 0 h 533781"/>
                    <a:gd name="connsiteX8" fmla="*/ 0 w 650938"/>
                    <a:gd name="connsiteY8" fmla="*/ 0 h 533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938" h="533781">
                      <a:moveTo>
                        <a:pt x="0" y="0"/>
                      </a:moveTo>
                      <a:lnTo>
                        <a:pt x="588645" y="0"/>
                      </a:lnTo>
                      <a:cubicBezTo>
                        <a:pt x="622935" y="0"/>
                        <a:pt x="650939" y="28004"/>
                        <a:pt x="650939" y="62294"/>
                      </a:cubicBezTo>
                      <a:lnTo>
                        <a:pt x="650939" y="471488"/>
                      </a:lnTo>
                      <a:cubicBezTo>
                        <a:pt x="650939" y="505778"/>
                        <a:pt x="622935" y="533781"/>
                        <a:pt x="588645" y="533781"/>
                      </a:cubicBezTo>
                      <a:lnTo>
                        <a:pt x="0" y="533781"/>
                      </a:lnTo>
                      <a:lnTo>
                        <a:pt x="0" y="53378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Graphic 81">
                  <a:extLst>
                    <a:ext uri="{FF2B5EF4-FFF2-40B4-BE49-F238E27FC236}">
                      <a16:creationId xmlns:a16="http://schemas.microsoft.com/office/drawing/2014/main" id="{D9915370-2205-4498-87FC-C4425D150C68}"/>
                    </a:ext>
                  </a:extLst>
                </p:cNvPr>
                <p:cNvSpPr/>
                <p:nvPr/>
              </p:nvSpPr>
              <p:spPr>
                <a:xfrm>
                  <a:off x="5887402" y="1660779"/>
                  <a:ext cx="168021" cy="168020"/>
                </a:xfrm>
                <a:custGeom>
                  <a:avLst/>
                  <a:gdLst>
                    <a:gd name="connsiteX0" fmla="*/ 157163 w 168021"/>
                    <a:gd name="connsiteY0" fmla="*/ 61722 h 168020"/>
                    <a:gd name="connsiteX1" fmla="*/ 106299 w 168021"/>
                    <a:gd name="connsiteY1" fmla="*/ 61722 h 168020"/>
                    <a:gd name="connsiteX2" fmla="*/ 106299 w 168021"/>
                    <a:gd name="connsiteY2" fmla="*/ 10858 h 168020"/>
                    <a:gd name="connsiteX3" fmla="*/ 95441 w 168021"/>
                    <a:gd name="connsiteY3" fmla="*/ 0 h 168020"/>
                    <a:gd name="connsiteX4" fmla="*/ 95441 w 168021"/>
                    <a:gd name="connsiteY4" fmla="*/ 0 h 168020"/>
                    <a:gd name="connsiteX5" fmla="*/ 72581 w 168021"/>
                    <a:gd name="connsiteY5" fmla="*/ 0 h 168020"/>
                    <a:gd name="connsiteX6" fmla="*/ 61722 w 168021"/>
                    <a:gd name="connsiteY6" fmla="*/ 10858 h 168020"/>
                    <a:gd name="connsiteX7" fmla="*/ 61722 w 168021"/>
                    <a:gd name="connsiteY7" fmla="*/ 61722 h 168020"/>
                    <a:gd name="connsiteX8" fmla="*/ 10859 w 168021"/>
                    <a:gd name="connsiteY8" fmla="*/ 61722 h 168020"/>
                    <a:gd name="connsiteX9" fmla="*/ 0 w 168021"/>
                    <a:gd name="connsiteY9" fmla="*/ 72580 h 168020"/>
                    <a:gd name="connsiteX10" fmla="*/ 0 w 168021"/>
                    <a:gd name="connsiteY10" fmla="*/ 72580 h 168020"/>
                    <a:gd name="connsiteX11" fmla="*/ 0 w 168021"/>
                    <a:gd name="connsiteY11" fmla="*/ 95440 h 168020"/>
                    <a:gd name="connsiteX12" fmla="*/ 10859 w 168021"/>
                    <a:gd name="connsiteY12" fmla="*/ 106299 h 168020"/>
                    <a:gd name="connsiteX13" fmla="*/ 10859 w 168021"/>
                    <a:gd name="connsiteY13" fmla="*/ 106299 h 168020"/>
                    <a:gd name="connsiteX14" fmla="*/ 61722 w 168021"/>
                    <a:gd name="connsiteY14" fmla="*/ 106299 h 168020"/>
                    <a:gd name="connsiteX15" fmla="*/ 61722 w 168021"/>
                    <a:gd name="connsiteY15" fmla="*/ 157163 h 168020"/>
                    <a:gd name="connsiteX16" fmla="*/ 72581 w 168021"/>
                    <a:gd name="connsiteY16" fmla="*/ 168021 h 168020"/>
                    <a:gd name="connsiteX17" fmla="*/ 72581 w 168021"/>
                    <a:gd name="connsiteY17" fmla="*/ 168021 h 168020"/>
                    <a:gd name="connsiteX18" fmla="*/ 95441 w 168021"/>
                    <a:gd name="connsiteY18" fmla="*/ 168021 h 168020"/>
                    <a:gd name="connsiteX19" fmla="*/ 106299 w 168021"/>
                    <a:gd name="connsiteY19" fmla="*/ 157163 h 168020"/>
                    <a:gd name="connsiteX20" fmla="*/ 106299 w 168021"/>
                    <a:gd name="connsiteY20" fmla="*/ 157163 h 168020"/>
                    <a:gd name="connsiteX21" fmla="*/ 106299 w 168021"/>
                    <a:gd name="connsiteY21" fmla="*/ 106299 h 168020"/>
                    <a:gd name="connsiteX22" fmla="*/ 157163 w 168021"/>
                    <a:gd name="connsiteY22" fmla="*/ 106299 h 168020"/>
                    <a:gd name="connsiteX23" fmla="*/ 168021 w 168021"/>
                    <a:gd name="connsiteY23" fmla="*/ 95440 h 168020"/>
                    <a:gd name="connsiteX24" fmla="*/ 168021 w 168021"/>
                    <a:gd name="connsiteY24" fmla="*/ 95440 h 168020"/>
                    <a:gd name="connsiteX25" fmla="*/ 168021 w 168021"/>
                    <a:gd name="connsiteY25" fmla="*/ 72580 h 168020"/>
                    <a:gd name="connsiteX26" fmla="*/ 157163 w 168021"/>
                    <a:gd name="connsiteY26" fmla="*/ 61722 h 168020"/>
                    <a:gd name="connsiteX27" fmla="*/ 157163 w 168021"/>
                    <a:gd name="connsiteY27" fmla="*/ 61722 h 16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8021" h="168020">
                      <a:moveTo>
                        <a:pt x="157163" y="61722"/>
                      </a:moveTo>
                      <a:lnTo>
                        <a:pt x="106299" y="61722"/>
                      </a:lnTo>
                      <a:lnTo>
                        <a:pt x="106299" y="10858"/>
                      </a:lnTo>
                      <a:cubicBezTo>
                        <a:pt x="106299" y="5143"/>
                        <a:pt x="101727" y="0"/>
                        <a:pt x="95441" y="0"/>
                      </a:cubicBezTo>
                      <a:lnTo>
                        <a:pt x="95441" y="0"/>
                      </a:lnTo>
                      <a:lnTo>
                        <a:pt x="72581" y="0"/>
                      </a:lnTo>
                      <a:cubicBezTo>
                        <a:pt x="66866" y="0"/>
                        <a:pt x="61722" y="4572"/>
                        <a:pt x="61722" y="10858"/>
                      </a:cubicBezTo>
                      <a:lnTo>
                        <a:pt x="61722" y="61722"/>
                      </a:lnTo>
                      <a:lnTo>
                        <a:pt x="10859" y="61722"/>
                      </a:lnTo>
                      <a:cubicBezTo>
                        <a:pt x="5144" y="61722"/>
                        <a:pt x="0" y="66294"/>
                        <a:pt x="0" y="72580"/>
                      </a:cubicBezTo>
                      <a:lnTo>
                        <a:pt x="0" y="72580"/>
                      </a:lnTo>
                      <a:lnTo>
                        <a:pt x="0" y="95440"/>
                      </a:lnTo>
                      <a:cubicBezTo>
                        <a:pt x="0" y="101155"/>
                        <a:pt x="4572" y="106299"/>
                        <a:pt x="10859" y="106299"/>
                      </a:cubicBezTo>
                      <a:lnTo>
                        <a:pt x="10859" y="106299"/>
                      </a:lnTo>
                      <a:lnTo>
                        <a:pt x="61722" y="106299"/>
                      </a:lnTo>
                      <a:lnTo>
                        <a:pt x="61722" y="157163"/>
                      </a:lnTo>
                      <a:cubicBezTo>
                        <a:pt x="61722" y="162878"/>
                        <a:pt x="66294" y="168021"/>
                        <a:pt x="72581" y="168021"/>
                      </a:cubicBezTo>
                      <a:lnTo>
                        <a:pt x="72581" y="168021"/>
                      </a:lnTo>
                      <a:lnTo>
                        <a:pt x="95441" y="168021"/>
                      </a:lnTo>
                      <a:cubicBezTo>
                        <a:pt x="101156" y="168021"/>
                        <a:pt x="106299" y="163449"/>
                        <a:pt x="106299" y="157163"/>
                      </a:cubicBezTo>
                      <a:lnTo>
                        <a:pt x="106299" y="157163"/>
                      </a:lnTo>
                      <a:lnTo>
                        <a:pt x="106299" y="106299"/>
                      </a:lnTo>
                      <a:lnTo>
                        <a:pt x="157163" y="106299"/>
                      </a:lnTo>
                      <a:cubicBezTo>
                        <a:pt x="162878" y="106299"/>
                        <a:pt x="168021" y="101727"/>
                        <a:pt x="168021" y="95440"/>
                      </a:cubicBezTo>
                      <a:lnTo>
                        <a:pt x="168021" y="95440"/>
                      </a:lnTo>
                      <a:lnTo>
                        <a:pt x="168021" y="72580"/>
                      </a:lnTo>
                      <a:cubicBezTo>
                        <a:pt x="167449" y="66294"/>
                        <a:pt x="162878" y="61722"/>
                        <a:pt x="157163" y="61722"/>
                      </a:cubicBezTo>
                      <a:lnTo>
                        <a:pt x="157163" y="61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Graphic 81">
                  <a:extLst>
                    <a:ext uri="{FF2B5EF4-FFF2-40B4-BE49-F238E27FC236}">
                      <a16:creationId xmlns:a16="http://schemas.microsoft.com/office/drawing/2014/main" id="{78F30EE5-325B-4D55-9E22-A81BBFF1A4E0}"/>
                    </a:ext>
                  </a:extLst>
                </p:cNvPr>
                <p:cNvSpPr/>
                <p:nvPr/>
              </p:nvSpPr>
              <p:spPr>
                <a:xfrm>
                  <a:off x="5877115" y="1891093"/>
                  <a:ext cx="462343" cy="21717"/>
                </a:xfrm>
                <a:custGeom>
                  <a:avLst/>
                  <a:gdLst>
                    <a:gd name="connsiteX0" fmla="*/ 452056 w 462343"/>
                    <a:gd name="connsiteY0" fmla="*/ 21717 h 21717"/>
                    <a:gd name="connsiteX1" fmla="*/ 10858 w 462343"/>
                    <a:gd name="connsiteY1" fmla="*/ 21717 h 21717"/>
                    <a:gd name="connsiteX2" fmla="*/ 0 w 462343"/>
                    <a:gd name="connsiteY2" fmla="*/ 10858 h 21717"/>
                    <a:gd name="connsiteX3" fmla="*/ 10858 w 462343"/>
                    <a:gd name="connsiteY3" fmla="*/ 0 h 21717"/>
                    <a:gd name="connsiteX4" fmla="*/ 451485 w 462343"/>
                    <a:gd name="connsiteY4" fmla="*/ 0 h 21717"/>
                    <a:gd name="connsiteX5" fmla="*/ 462343 w 462343"/>
                    <a:gd name="connsiteY5" fmla="*/ 10858 h 21717"/>
                    <a:gd name="connsiteX6" fmla="*/ 452056 w 462343"/>
                    <a:gd name="connsiteY6" fmla="*/ 21717 h 2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343" h="21717">
                      <a:moveTo>
                        <a:pt x="452056" y="21717"/>
                      </a:moveTo>
                      <a:lnTo>
                        <a:pt x="10858" y="21717"/>
                      </a:lnTo>
                      <a:cubicBezTo>
                        <a:pt x="4572" y="21717"/>
                        <a:pt x="0" y="17145"/>
                        <a:pt x="0" y="10858"/>
                      </a:cubicBezTo>
                      <a:cubicBezTo>
                        <a:pt x="0" y="4572"/>
                        <a:pt x="4572" y="0"/>
                        <a:pt x="10858" y="0"/>
                      </a:cubicBezTo>
                      <a:lnTo>
                        <a:pt x="451485" y="0"/>
                      </a:lnTo>
                      <a:cubicBezTo>
                        <a:pt x="457771" y="0"/>
                        <a:pt x="462343" y="4572"/>
                        <a:pt x="462343" y="10858"/>
                      </a:cubicBezTo>
                      <a:cubicBezTo>
                        <a:pt x="462343" y="16573"/>
                        <a:pt x="457771" y="21717"/>
                        <a:pt x="452056" y="21717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Graphic 81">
                  <a:extLst>
                    <a:ext uri="{FF2B5EF4-FFF2-40B4-BE49-F238E27FC236}">
                      <a16:creationId xmlns:a16="http://schemas.microsoft.com/office/drawing/2014/main" id="{EEE7D2E6-7B27-47A3-A33A-F44B58697853}"/>
                    </a:ext>
                  </a:extLst>
                </p:cNvPr>
                <p:cNvSpPr/>
                <p:nvPr/>
              </p:nvSpPr>
              <p:spPr>
                <a:xfrm>
                  <a:off x="5877115" y="1950529"/>
                  <a:ext cx="374903" cy="21717"/>
                </a:xfrm>
                <a:custGeom>
                  <a:avLst/>
                  <a:gdLst>
                    <a:gd name="connsiteX0" fmla="*/ 364046 w 374903"/>
                    <a:gd name="connsiteY0" fmla="*/ 21717 h 21717"/>
                    <a:gd name="connsiteX1" fmla="*/ 10858 w 374903"/>
                    <a:gd name="connsiteY1" fmla="*/ 21717 h 21717"/>
                    <a:gd name="connsiteX2" fmla="*/ 0 w 374903"/>
                    <a:gd name="connsiteY2" fmla="*/ 10859 h 21717"/>
                    <a:gd name="connsiteX3" fmla="*/ 10858 w 374903"/>
                    <a:gd name="connsiteY3" fmla="*/ 0 h 21717"/>
                    <a:gd name="connsiteX4" fmla="*/ 364046 w 374903"/>
                    <a:gd name="connsiteY4" fmla="*/ 0 h 21717"/>
                    <a:gd name="connsiteX5" fmla="*/ 374904 w 374903"/>
                    <a:gd name="connsiteY5" fmla="*/ 10859 h 21717"/>
                    <a:gd name="connsiteX6" fmla="*/ 364046 w 374903"/>
                    <a:gd name="connsiteY6" fmla="*/ 21717 h 2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4903" h="21717">
                      <a:moveTo>
                        <a:pt x="364046" y="21717"/>
                      </a:moveTo>
                      <a:lnTo>
                        <a:pt x="10858" y="21717"/>
                      </a:lnTo>
                      <a:cubicBezTo>
                        <a:pt x="4572" y="21717"/>
                        <a:pt x="0" y="17145"/>
                        <a:pt x="0" y="10859"/>
                      </a:cubicBezTo>
                      <a:cubicBezTo>
                        <a:pt x="0" y="4572"/>
                        <a:pt x="4572" y="0"/>
                        <a:pt x="10858" y="0"/>
                      </a:cubicBezTo>
                      <a:lnTo>
                        <a:pt x="364046" y="0"/>
                      </a:lnTo>
                      <a:cubicBezTo>
                        <a:pt x="370332" y="0"/>
                        <a:pt x="374904" y="4572"/>
                        <a:pt x="374904" y="10859"/>
                      </a:cubicBezTo>
                      <a:cubicBezTo>
                        <a:pt x="374904" y="17145"/>
                        <a:pt x="369761" y="21717"/>
                        <a:pt x="364046" y="21717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Graphic 81">
                  <a:extLst>
                    <a:ext uri="{FF2B5EF4-FFF2-40B4-BE49-F238E27FC236}">
                      <a16:creationId xmlns:a16="http://schemas.microsoft.com/office/drawing/2014/main" id="{0DAF98B5-8D4C-41A8-9A17-615DDBFFDF5D}"/>
                    </a:ext>
                  </a:extLst>
                </p:cNvPr>
                <p:cNvSpPr/>
                <p:nvPr/>
              </p:nvSpPr>
              <p:spPr>
                <a:xfrm>
                  <a:off x="5876543" y="2010536"/>
                  <a:ext cx="436098" cy="21717"/>
                </a:xfrm>
                <a:custGeom>
                  <a:avLst/>
                  <a:gdLst>
                    <a:gd name="connsiteX0" fmla="*/ 425196 w 436098"/>
                    <a:gd name="connsiteY0" fmla="*/ 21717 h 21717"/>
                    <a:gd name="connsiteX1" fmla="*/ 10859 w 436098"/>
                    <a:gd name="connsiteY1" fmla="*/ 21717 h 21717"/>
                    <a:gd name="connsiteX2" fmla="*/ 0 w 436098"/>
                    <a:gd name="connsiteY2" fmla="*/ 10859 h 21717"/>
                    <a:gd name="connsiteX3" fmla="*/ 10859 w 436098"/>
                    <a:gd name="connsiteY3" fmla="*/ 0 h 21717"/>
                    <a:gd name="connsiteX4" fmla="*/ 425196 w 436098"/>
                    <a:gd name="connsiteY4" fmla="*/ 0 h 21717"/>
                    <a:gd name="connsiteX5" fmla="*/ 436055 w 436098"/>
                    <a:gd name="connsiteY5" fmla="*/ 10859 h 21717"/>
                    <a:gd name="connsiteX6" fmla="*/ 425196 w 436098"/>
                    <a:gd name="connsiteY6" fmla="*/ 21717 h 2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6098" h="21717">
                      <a:moveTo>
                        <a:pt x="425196" y="21717"/>
                      </a:moveTo>
                      <a:lnTo>
                        <a:pt x="10859" y="21717"/>
                      </a:lnTo>
                      <a:cubicBezTo>
                        <a:pt x="4572" y="21717"/>
                        <a:pt x="0" y="17145"/>
                        <a:pt x="0" y="10859"/>
                      </a:cubicBezTo>
                      <a:cubicBezTo>
                        <a:pt x="0" y="4572"/>
                        <a:pt x="4572" y="0"/>
                        <a:pt x="10859" y="0"/>
                      </a:cubicBezTo>
                      <a:lnTo>
                        <a:pt x="425196" y="0"/>
                      </a:lnTo>
                      <a:cubicBezTo>
                        <a:pt x="431483" y="0"/>
                        <a:pt x="436055" y="4572"/>
                        <a:pt x="436055" y="10859"/>
                      </a:cubicBezTo>
                      <a:cubicBezTo>
                        <a:pt x="436626" y="17145"/>
                        <a:pt x="431483" y="21717"/>
                        <a:pt x="425196" y="21717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Graphic 81">
                  <a:extLst>
                    <a:ext uri="{FF2B5EF4-FFF2-40B4-BE49-F238E27FC236}">
                      <a16:creationId xmlns:a16="http://schemas.microsoft.com/office/drawing/2014/main" id="{0F627D5B-E47E-4300-BCCA-DCE3B46B7B1C}"/>
                    </a:ext>
                  </a:extLst>
                </p:cNvPr>
                <p:cNvSpPr/>
                <p:nvPr/>
              </p:nvSpPr>
              <p:spPr>
                <a:xfrm>
                  <a:off x="5844540" y="1275587"/>
                  <a:ext cx="677798" cy="122872"/>
                </a:xfrm>
                <a:custGeom>
                  <a:avLst/>
                  <a:gdLst>
                    <a:gd name="connsiteX0" fmla="*/ 30861 w 677798"/>
                    <a:gd name="connsiteY0" fmla="*/ 0 h 122872"/>
                    <a:gd name="connsiteX1" fmla="*/ 646938 w 677798"/>
                    <a:gd name="connsiteY1" fmla="*/ 0 h 122872"/>
                    <a:gd name="connsiteX2" fmla="*/ 677799 w 677798"/>
                    <a:gd name="connsiteY2" fmla="*/ 30861 h 122872"/>
                    <a:gd name="connsiteX3" fmla="*/ 677799 w 677798"/>
                    <a:gd name="connsiteY3" fmla="*/ 92012 h 122872"/>
                    <a:gd name="connsiteX4" fmla="*/ 646938 w 677798"/>
                    <a:gd name="connsiteY4" fmla="*/ 122873 h 122872"/>
                    <a:gd name="connsiteX5" fmla="*/ 30861 w 677798"/>
                    <a:gd name="connsiteY5" fmla="*/ 122873 h 122872"/>
                    <a:gd name="connsiteX6" fmla="*/ 0 w 677798"/>
                    <a:gd name="connsiteY6" fmla="*/ 92012 h 122872"/>
                    <a:gd name="connsiteX7" fmla="*/ 0 w 677798"/>
                    <a:gd name="connsiteY7" fmla="*/ 30861 h 122872"/>
                    <a:gd name="connsiteX8" fmla="*/ 30861 w 677798"/>
                    <a:gd name="connsiteY8" fmla="*/ 0 h 122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7798" h="122872">
                      <a:moveTo>
                        <a:pt x="30861" y="0"/>
                      </a:moveTo>
                      <a:lnTo>
                        <a:pt x="646938" y="0"/>
                      </a:lnTo>
                      <a:cubicBezTo>
                        <a:pt x="664083" y="0"/>
                        <a:pt x="677799" y="13716"/>
                        <a:pt x="677799" y="30861"/>
                      </a:cubicBezTo>
                      <a:lnTo>
                        <a:pt x="677799" y="92012"/>
                      </a:lnTo>
                      <a:cubicBezTo>
                        <a:pt x="677799" y="109157"/>
                        <a:pt x="664083" y="122873"/>
                        <a:pt x="646938" y="122873"/>
                      </a:cubicBezTo>
                      <a:lnTo>
                        <a:pt x="30861" y="122873"/>
                      </a:lnTo>
                      <a:cubicBezTo>
                        <a:pt x="13716" y="122873"/>
                        <a:pt x="0" y="109157"/>
                        <a:pt x="0" y="92012"/>
                      </a:cubicBezTo>
                      <a:lnTo>
                        <a:pt x="0" y="30861"/>
                      </a:lnTo>
                      <a:cubicBezTo>
                        <a:pt x="0" y="13716"/>
                        <a:pt x="14288" y="0"/>
                        <a:pt x="308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Graphic 81">
                  <a:extLst>
                    <a:ext uri="{FF2B5EF4-FFF2-40B4-BE49-F238E27FC236}">
                      <a16:creationId xmlns:a16="http://schemas.microsoft.com/office/drawing/2014/main" id="{80FCF18C-D075-4CC5-93CA-37A9C9A7A578}"/>
                    </a:ext>
                  </a:extLst>
                </p:cNvPr>
                <p:cNvSpPr/>
                <p:nvPr/>
              </p:nvSpPr>
              <p:spPr>
                <a:xfrm>
                  <a:off x="5879384" y="1305305"/>
                  <a:ext cx="677815" cy="122872"/>
                </a:xfrm>
                <a:custGeom>
                  <a:avLst/>
                  <a:gdLst>
                    <a:gd name="connsiteX0" fmla="*/ 30878 w 677815"/>
                    <a:gd name="connsiteY0" fmla="*/ 0 h 122872"/>
                    <a:gd name="connsiteX1" fmla="*/ 646955 w 677815"/>
                    <a:gd name="connsiteY1" fmla="*/ 0 h 122872"/>
                    <a:gd name="connsiteX2" fmla="*/ 677816 w 677815"/>
                    <a:gd name="connsiteY2" fmla="*/ 30861 h 122872"/>
                    <a:gd name="connsiteX3" fmla="*/ 677816 w 677815"/>
                    <a:gd name="connsiteY3" fmla="*/ 92012 h 122872"/>
                    <a:gd name="connsiteX4" fmla="*/ 646955 w 677815"/>
                    <a:gd name="connsiteY4" fmla="*/ 122873 h 122872"/>
                    <a:gd name="connsiteX5" fmla="*/ 30878 w 677815"/>
                    <a:gd name="connsiteY5" fmla="*/ 122873 h 122872"/>
                    <a:gd name="connsiteX6" fmla="*/ 17 w 677815"/>
                    <a:gd name="connsiteY6" fmla="*/ 92012 h 122872"/>
                    <a:gd name="connsiteX7" fmla="*/ 17 w 677815"/>
                    <a:gd name="connsiteY7" fmla="*/ 30861 h 122872"/>
                    <a:gd name="connsiteX8" fmla="*/ 30878 w 677815"/>
                    <a:gd name="connsiteY8" fmla="*/ 0 h 122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7815" h="122872">
                      <a:moveTo>
                        <a:pt x="30878" y="0"/>
                      </a:moveTo>
                      <a:lnTo>
                        <a:pt x="646955" y="0"/>
                      </a:lnTo>
                      <a:cubicBezTo>
                        <a:pt x="664100" y="0"/>
                        <a:pt x="677816" y="13716"/>
                        <a:pt x="677816" y="30861"/>
                      </a:cubicBezTo>
                      <a:lnTo>
                        <a:pt x="677816" y="92012"/>
                      </a:lnTo>
                      <a:cubicBezTo>
                        <a:pt x="677816" y="109157"/>
                        <a:pt x="664100" y="122873"/>
                        <a:pt x="646955" y="122873"/>
                      </a:cubicBezTo>
                      <a:lnTo>
                        <a:pt x="30878" y="122873"/>
                      </a:lnTo>
                      <a:cubicBezTo>
                        <a:pt x="13733" y="122873"/>
                        <a:pt x="17" y="109157"/>
                        <a:pt x="17" y="92012"/>
                      </a:cubicBezTo>
                      <a:lnTo>
                        <a:pt x="17" y="30861"/>
                      </a:lnTo>
                      <a:cubicBezTo>
                        <a:pt x="-555" y="13716"/>
                        <a:pt x="13733" y="0"/>
                        <a:pt x="30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Graphic 81">
                  <a:extLst>
                    <a:ext uri="{FF2B5EF4-FFF2-40B4-BE49-F238E27FC236}">
                      <a16:creationId xmlns:a16="http://schemas.microsoft.com/office/drawing/2014/main" id="{BF938ADE-ABEF-4372-BB32-86B2B9730DEB}"/>
                    </a:ext>
                  </a:extLst>
                </p:cNvPr>
                <p:cNvSpPr/>
                <p:nvPr/>
              </p:nvSpPr>
              <p:spPr>
                <a:xfrm>
                  <a:off x="5838253" y="1264729"/>
                  <a:ext cx="699515" cy="144589"/>
                </a:xfrm>
                <a:custGeom>
                  <a:avLst/>
                  <a:gdLst>
                    <a:gd name="connsiteX0" fmla="*/ 657796 w 699515"/>
                    <a:gd name="connsiteY0" fmla="*/ 144590 h 144589"/>
                    <a:gd name="connsiteX1" fmla="*/ 41719 w 699515"/>
                    <a:gd name="connsiteY1" fmla="*/ 144590 h 144589"/>
                    <a:gd name="connsiteX2" fmla="*/ 0 w 699515"/>
                    <a:gd name="connsiteY2" fmla="*/ 102870 h 144589"/>
                    <a:gd name="connsiteX3" fmla="*/ 0 w 699515"/>
                    <a:gd name="connsiteY3" fmla="*/ 102870 h 144589"/>
                    <a:gd name="connsiteX4" fmla="*/ 0 w 699515"/>
                    <a:gd name="connsiteY4" fmla="*/ 41720 h 144589"/>
                    <a:gd name="connsiteX5" fmla="*/ 41719 w 699515"/>
                    <a:gd name="connsiteY5" fmla="*/ 0 h 144589"/>
                    <a:gd name="connsiteX6" fmla="*/ 657796 w 699515"/>
                    <a:gd name="connsiteY6" fmla="*/ 0 h 144589"/>
                    <a:gd name="connsiteX7" fmla="*/ 699516 w 699515"/>
                    <a:gd name="connsiteY7" fmla="*/ 41720 h 144589"/>
                    <a:gd name="connsiteX8" fmla="*/ 699516 w 699515"/>
                    <a:gd name="connsiteY8" fmla="*/ 102870 h 144589"/>
                    <a:gd name="connsiteX9" fmla="*/ 657796 w 699515"/>
                    <a:gd name="connsiteY9" fmla="*/ 144590 h 144589"/>
                    <a:gd name="connsiteX10" fmla="*/ 657796 w 699515"/>
                    <a:gd name="connsiteY10" fmla="*/ 144590 h 144589"/>
                    <a:gd name="connsiteX11" fmla="*/ 41719 w 699515"/>
                    <a:gd name="connsiteY11" fmla="*/ 21145 h 144589"/>
                    <a:gd name="connsiteX12" fmla="*/ 21717 w 699515"/>
                    <a:gd name="connsiteY12" fmla="*/ 41148 h 144589"/>
                    <a:gd name="connsiteX13" fmla="*/ 21717 w 699515"/>
                    <a:gd name="connsiteY13" fmla="*/ 102298 h 144589"/>
                    <a:gd name="connsiteX14" fmla="*/ 41719 w 699515"/>
                    <a:gd name="connsiteY14" fmla="*/ 122301 h 144589"/>
                    <a:gd name="connsiteX15" fmla="*/ 41719 w 699515"/>
                    <a:gd name="connsiteY15" fmla="*/ 122301 h 144589"/>
                    <a:gd name="connsiteX16" fmla="*/ 657796 w 699515"/>
                    <a:gd name="connsiteY16" fmla="*/ 122301 h 144589"/>
                    <a:gd name="connsiteX17" fmla="*/ 677799 w 699515"/>
                    <a:gd name="connsiteY17" fmla="*/ 102298 h 144589"/>
                    <a:gd name="connsiteX18" fmla="*/ 677799 w 699515"/>
                    <a:gd name="connsiteY18" fmla="*/ 102298 h 144589"/>
                    <a:gd name="connsiteX19" fmla="*/ 677799 w 699515"/>
                    <a:gd name="connsiteY19" fmla="*/ 41148 h 144589"/>
                    <a:gd name="connsiteX20" fmla="*/ 657796 w 699515"/>
                    <a:gd name="connsiteY20" fmla="*/ 21145 h 144589"/>
                    <a:gd name="connsiteX21" fmla="*/ 41719 w 699515"/>
                    <a:gd name="connsiteY21" fmla="*/ 21145 h 144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99515" h="144589">
                      <a:moveTo>
                        <a:pt x="657796" y="144590"/>
                      </a:moveTo>
                      <a:lnTo>
                        <a:pt x="41719" y="144590"/>
                      </a:lnTo>
                      <a:cubicBezTo>
                        <a:pt x="18288" y="144590"/>
                        <a:pt x="0" y="125730"/>
                        <a:pt x="0" y="102870"/>
                      </a:cubicBezTo>
                      <a:lnTo>
                        <a:pt x="0" y="102870"/>
                      </a:lnTo>
                      <a:lnTo>
                        <a:pt x="0" y="41720"/>
                      </a:lnTo>
                      <a:cubicBezTo>
                        <a:pt x="0" y="18288"/>
                        <a:pt x="18859" y="0"/>
                        <a:pt x="41719" y="0"/>
                      </a:cubicBezTo>
                      <a:lnTo>
                        <a:pt x="657796" y="0"/>
                      </a:lnTo>
                      <a:cubicBezTo>
                        <a:pt x="681228" y="0"/>
                        <a:pt x="699516" y="18860"/>
                        <a:pt x="699516" y="41720"/>
                      </a:cubicBezTo>
                      <a:lnTo>
                        <a:pt x="699516" y="102870"/>
                      </a:lnTo>
                      <a:cubicBezTo>
                        <a:pt x="699516" y="125730"/>
                        <a:pt x="680656" y="144590"/>
                        <a:pt x="657796" y="144590"/>
                      </a:cubicBezTo>
                      <a:lnTo>
                        <a:pt x="657796" y="144590"/>
                      </a:lnTo>
                      <a:close/>
                      <a:moveTo>
                        <a:pt x="41719" y="21145"/>
                      </a:moveTo>
                      <a:cubicBezTo>
                        <a:pt x="30289" y="21145"/>
                        <a:pt x="21717" y="30290"/>
                        <a:pt x="21717" y="41148"/>
                      </a:cubicBezTo>
                      <a:lnTo>
                        <a:pt x="21717" y="102298"/>
                      </a:lnTo>
                      <a:cubicBezTo>
                        <a:pt x="21717" y="113728"/>
                        <a:pt x="30861" y="122301"/>
                        <a:pt x="41719" y="122301"/>
                      </a:cubicBezTo>
                      <a:lnTo>
                        <a:pt x="41719" y="122301"/>
                      </a:lnTo>
                      <a:lnTo>
                        <a:pt x="657796" y="122301"/>
                      </a:lnTo>
                      <a:cubicBezTo>
                        <a:pt x="669226" y="122301"/>
                        <a:pt x="677799" y="113157"/>
                        <a:pt x="677799" y="102298"/>
                      </a:cubicBezTo>
                      <a:lnTo>
                        <a:pt x="677799" y="102298"/>
                      </a:lnTo>
                      <a:lnTo>
                        <a:pt x="677799" y="41148"/>
                      </a:lnTo>
                      <a:cubicBezTo>
                        <a:pt x="677799" y="29718"/>
                        <a:pt x="668655" y="21145"/>
                        <a:pt x="657796" y="21145"/>
                      </a:cubicBezTo>
                      <a:lnTo>
                        <a:pt x="41719" y="21145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Graphic 81">
                  <a:extLst>
                    <a:ext uri="{FF2B5EF4-FFF2-40B4-BE49-F238E27FC236}">
                      <a16:creationId xmlns:a16="http://schemas.microsoft.com/office/drawing/2014/main" id="{3EE7B54A-6174-4621-9A89-007EE0E6AB72}"/>
                    </a:ext>
                  </a:extLst>
                </p:cNvPr>
                <p:cNvSpPr/>
                <p:nvPr/>
              </p:nvSpPr>
              <p:spPr>
                <a:xfrm>
                  <a:off x="5906833" y="1300734"/>
                  <a:ext cx="21716" cy="72008"/>
                </a:xfrm>
                <a:custGeom>
                  <a:avLst/>
                  <a:gdLst>
                    <a:gd name="connsiteX0" fmla="*/ 10858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8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8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8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8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7145" y="72009"/>
                        <a:pt x="10858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Graphic 81">
                  <a:extLst>
                    <a:ext uri="{FF2B5EF4-FFF2-40B4-BE49-F238E27FC236}">
                      <a16:creationId xmlns:a16="http://schemas.microsoft.com/office/drawing/2014/main" id="{E271B337-19B8-4510-A942-F374DE93FF18}"/>
                    </a:ext>
                  </a:extLst>
                </p:cNvPr>
                <p:cNvSpPr/>
                <p:nvPr/>
              </p:nvSpPr>
              <p:spPr>
                <a:xfrm>
                  <a:off x="5974841" y="1300734"/>
                  <a:ext cx="21716" cy="72008"/>
                </a:xfrm>
                <a:custGeom>
                  <a:avLst/>
                  <a:gdLst>
                    <a:gd name="connsiteX0" fmla="*/ 10859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9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9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9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9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7145" y="72009"/>
                        <a:pt x="10859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Graphic 81">
                  <a:extLst>
                    <a:ext uri="{FF2B5EF4-FFF2-40B4-BE49-F238E27FC236}">
                      <a16:creationId xmlns:a16="http://schemas.microsoft.com/office/drawing/2014/main" id="{D680641A-47DC-4E58-A3F3-C2A83840184F}"/>
                    </a:ext>
                  </a:extLst>
                </p:cNvPr>
                <p:cNvSpPr/>
                <p:nvPr/>
              </p:nvSpPr>
              <p:spPr>
                <a:xfrm>
                  <a:off x="6042850" y="1300734"/>
                  <a:ext cx="21716" cy="72008"/>
                </a:xfrm>
                <a:custGeom>
                  <a:avLst/>
                  <a:gdLst>
                    <a:gd name="connsiteX0" fmla="*/ 10858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8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8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8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8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6573" y="72009"/>
                        <a:pt x="10858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Graphic 81">
                  <a:extLst>
                    <a:ext uri="{FF2B5EF4-FFF2-40B4-BE49-F238E27FC236}">
                      <a16:creationId xmlns:a16="http://schemas.microsoft.com/office/drawing/2014/main" id="{9255546E-0E14-4AA1-A385-EE9E4C0E306F}"/>
                    </a:ext>
                  </a:extLst>
                </p:cNvPr>
                <p:cNvSpPr/>
                <p:nvPr/>
              </p:nvSpPr>
              <p:spPr>
                <a:xfrm>
                  <a:off x="6110287" y="1300734"/>
                  <a:ext cx="21716" cy="72008"/>
                </a:xfrm>
                <a:custGeom>
                  <a:avLst/>
                  <a:gdLst>
                    <a:gd name="connsiteX0" fmla="*/ 10859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9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9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9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9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7145" y="72009"/>
                        <a:pt x="10859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Graphic 81">
                  <a:extLst>
                    <a:ext uri="{FF2B5EF4-FFF2-40B4-BE49-F238E27FC236}">
                      <a16:creationId xmlns:a16="http://schemas.microsoft.com/office/drawing/2014/main" id="{512844D5-0F19-4CFC-8B43-5CAB550B3848}"/>
                    </a:ext>
                  </a:extLst>
                </p:cNvPr>
                <p:cNvSpPr/>
                <p:nvPr/>
              </p:nvSpPr>
              <p:spPr>
                <a:xfrm>
                  <a:off x="6178296" y="1300734"/>
                  <a:ext cx="21716" cy="72008"/>
                </a:xfrm>
                <a:custGeom>
                  <a:avLst/>
                  <a:gdLst>
                    <a:gd name="connsiteX0" fmla="*/ 10858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8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8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8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8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7145" y="72009"/>
                        <a:pt x="10858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Graphic 81">
                  <a:extLst>
                    <a:ext uri="{FF2B5EF4-FFF2-40B4-BE49-F238E27FC236}">
                      <a16:creationId xmlns:a16="http://schemas.microsoft.com/office/drawing/2014/main" id="{AEC0D076-F2F0-4B92-BF25-B08B3B5F1F3D}"/>
                    </a:ext>
                  </a:extLst>
                </p:cNvPr>
                <p:cNvSpPr/>
                <p:nvPr/>
              </p:nvSpPr>
              <p:spPr>
                <a:xfrm>
                  <a:off x="6246304" y="1300734"/>
                  <a:ext cx="21716" cy="72008"/>
                </a:xfrm>
                <a:custGeom>
                  <a:avLst/>
                  <a:gdLst>
                    <a:gd name="connsiteX0" fmla="*/ 10859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9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9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9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9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6574" y="72009"/>
                        <a:pt x="10859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Graphic 81">
                  <a:extLst>
                    <a:ext uri="{FF2B5EF4-FFF2-40B4-BE49-F238E27FC236}">
                      <a16:creationId xmlns:a16="http://schemas.microsoft.com/office/drawing/2014/main" id="{B3737D6F-B953-4386-AE14-74B1642A56B1}"/>
                    </a:ext>
                  </a:extLst>
                </p:cNvPr>
                <p:cNvSpPr/>
                <p:nvPr/>
              </p:nvSpPr>
              <p:spPr>
                <a:xfrm>
                  <a:off x="6313741" y="1300734"/>
                  <a:ext cx="21760" cy="72008"/>
                </a:xfrm>
                <a:custGeom>
                  <a:avLst/>
                  <a:gdLst>
                    <a:gd name="connsiteX0" fmla="*/ 10859 w 21760"/>
                    <a:gd name="connsiteY0" fmla="*/ 72009 h 72008"/>
                    <a:gd name="connsiteX1" fmla="*/ 0 w 21760"/>
                    <a:gd name="connsiteY1" fmla="*/ 61150 h 72008"/>
                    <a:gd name="connsiteX2" fmla="*/ 0 w 21760"/>
                    <a:gd name="connsiteY2" fmla="*/ 10858 h 72008"/>
                    <a:gd name="connsiteX3" fmla="*/ 10859 w 21760"/>
                    <a:gd name="connsiteY3" fmla="*/ 0 h 72008"/>
                    <a:gd name="connsiteX4" fmla="*/ 21717 w 21760"/>
                    <a:gd name="connsiteY4" fmla="*/ 10858 h 72008"/>
                    <a:gd name="connsiteX5" fmla="*/ 21717 w 21760"/>
                    <a:gd name="connsiteY5" fmla="*/ 61150 h 72008"/>
                    <a:gd name="connsiteX6" fmla="*/ 10859 w 21760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60" h="72008">
                      <a:moveTo>
                        <a:pt x="10859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9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2289" y="67437"/>
                        <a:pt x="17145" y="72009"/>
                        <a:pt x="10859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Graphic 81">
                  <a:extLst>
                    <a:ext uri="{FF2B5EF4-FFF2-40B4-BE49-F238E27FC236}">
                      <a16:creationId xmlns:a16="http://schemas.microsoft.com/office/drawing/2014/main" id="{8080DC13-2E3E-406A-A0F7-41D7E481AE23}"/>
                    </a:ext>
                  </a:extLst>
                </p:cNvPr>
                <p:cNvSpPr/>
                <p:nvPr/>
              </p:nvSpPr>
              <p:spPr>
                <a:xfrm>
                  <a:off x="6381750" y="1300734"/>
                  <a:ext cx="21716" cy="72008"/>
                </a:xfrm>
                <a:custGeom>
                  <a:avLst/>
                  <a:gdLst>
                    <a:gd name="connsiteX0" fmla="*/ 10859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9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9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9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9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7145" y="72009"/>
                        <a:pt x="10859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Graphic 81">
                  <a:extLst>
                    <a:ext uri="{FF2B5EF4-FFF2-40B4-BE49-F238E27FC236}">
                      <a16:creationId xmlns:a16="http://schemas.microsoft.com/office/drawing/2014/main" id="{AF60D2BB-83A9-49DA-99CE-6E6ABD617388}"/>
                    </a:ext>
                  </a:extLst>
                </p:cNvPr>
                <p:cNvSpPr/>
                <p:nvPr/>
              </p:nvSpPr>
              <p:spPr>
                <a:xfrm>
                  <a:off x="6449758" y="1300734"/>
                  <a:ext cx="21716" cy="72008"/>
                </a:xfrm>
                <a:custGeom>
                  <a:avLst/>
                  <a:gdLst>
                    <a:gd name="connsiteX0" fmla="*/ 10858 w 21716"/>
                    <a:gd name="connsiteY0" fmla="*/ 72009 h 72008"/>
                    <a:gd name="connsiteX1" fmla="*/ 0 w 21716"/>
                    <a:gd name="connsiteY1" fmla="*/ 61150 h 72008"/>
                    <a:gd name="connsiteX2" fmla="*/ 0 w 21716"/>
                    <a:gd name="connsiteY2" fmla="*/ 10858 h 72008"/>
                    <a:gd name="connsiteX3" fmla="*/ 10858 w 21716"/>
                    <a:gd name="connsiteY3" fmla="*/ 0 h 72008"/>
                    <a:gd name="connsiteX4" fmla="*/ 21717 w 21716"/>
                    <a:gd name="connsiteY4" fmla="*/ 10858 h 72008"/>
                    <a:gd name="connsiteX5" fmla="*/ 21717 w 21716"/>
                    <a:gd name="connsiteY5" fmla="*/ 61150 h 72008"/>
                    <a:gd name="connsiteX6" fmla="*/ 10858 w 21716"/>
                    <a:gd name="connsiteY6" fmla="*/ 72009 h 7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16" h="72008">
                      <a:moveTo>
                        <a:pt x="10858" y="72009"/>
                      </a:moveTo>
                      <a:cubicBezTo>
                        <a:pt x="4572" y="72009"/>
                        <a:pt x="0" y="67437"/>
                        <a:pt x="0" y="61150"/>
                      </a:cubicBezTo>
                      <a:lnTo>
                        <a:pt x="0" y="10858"/>
                      </a:lnTo>
                      <a:cubicBezTo>
                        <a:pt x="0" y="4572"/>
                        <a:pt x="4572" y="0"/>
                        <a:pt x="10858" y="0"/>
                      </a:cubicBezTo>
                      <a:cubicBezTo>
                        <a:pt x="17145" y="0"/>
                        <a:pt x="21717" y="4572"/>
                        <a:pt x="21717" y="10858"/>
                      </a:cubicBezTo>
                      <a:lnTo>
                        <a:pt x="21717" y="61150"/>
                      </a:lnTo>
                      <a:cubicBezTo>
                        <a:pt x="21717" y="67437"/>
                        <a:pt x="16573" y="72009"/>
                        <a:pt x="10858" y="7200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Graphic 81">
                  <a:extLst>
                    <a:ext uri="{FF2B5EF4-FFF2-40B4-BE49-F238E27FC236}">
                      <a16:creationId xmlns:a16="http://schemas.microsoft.com/office/drawing/2014/main" id="{CFCC3371-1880-43B5-A904-DDABEFBD8DDA}"/>
                    </a:ext>
                  </a:extLst>
                </p:cNvPr>
                <p:cNvSpPr/>
                <p:nvPr/>
              </p:nvSpPr>
              <p:spPr>
                <a:xfrm>
                  <a:off x="5793676" y="1387602"/>
                  <a:ext cx="788670" cy="866965"/>
                </a:xfrm>
                <a:custGeom>
                  <a:avLst/>
                  <a:gdLst>
                    <a:gd name="connsiteX0" fmla="*/ 716661 w 788670"/>
                    <a:gd name="connsiteY0" fmla="*/ 866966 h 866965"/>
                    <a:gd name="connsiteX1" fmla="*/ 71438 w 788670"/>
                    <a:gd name="connsiteY1" fmla="*/ 866966 h 866965"/>
                    <a:gd name="connsiteX2" fmla="*/ 0 w 788670"/>
                    <a:gd name="connsiteY2" fmla="*/ 795528 h 866965"/>
                    <a:gd name="connsiteX3" fmla="*/ 0 w 788670"/>
                    <a:gd name="connsiteY3" fmla="*/ 150305 h 866965"/>
                    <a:gd name="connsiteX4" fmla="*/ 71438 w 788670"/>
                    <a:gd name="connsiteY4" fmla="*/ 78867 h 866965"/>
                    <a:gd name="connsiteX5" fmla="*/ 104585 w 788670"/>
                    <a:gd name="connsiteY5" fmla="*/ 45720 h 866965"/>
                    <a:gd name="connsiteX6" fmla="*/ 104585 w 788670"/>
                    <a:gd name="connsiteY6" fmla="*/ 10858 h 866965"/>
                    <a:gd name="connsiteX7" fmla="*/ 115443 w 788670"/>
                    <a:gd name="connsiteY7" fmla="*/ 0 h 866965"/>
                    <a:gd name="connsiteX8" fmla="*/ 673227 w 788670"/>
                    <a:gd name="connsiteY8" fmla="*/ 0 h 866965"/>
                    <a:gd name="connsiteX9" fmla="*/ 684086 w 788670"/>
                    <a:gd name="connsiteY9" fmla="*/ 10858 h 866965"/>
                    <a:gd name="connsiteX10" fmla="*/ 684086 w 788670"/>
                    <a:gd name="connsiteY10" fmla="*/ 45720 h 866965"/>
                    <a:gd name="connsiteX11" fmla="*/ 717233 w 788670"/>
                    <a:gd name="connsiteY11" fmla="*/ 78867 h 866965"/>
                    <a:gd name="connsiteX12" fmla="*/ 788670 w 788670"/>
                    <a:gd name="connsiteY12" fmla="*/ 150305 h 866965"/>
                    <a:gd name="connsiteX13" fmla="*/ 788670 w 788670"/>
                    <a:gd name="connsiteY13" fmla="*/ 795528 h 866965"/>
                    <a:gd name="connsiteX14" fmla="*/ 716661 w 788670"/>
                    <a:gd name="connsiteY14" fmla="*/ 866966 h 866965"/>
                    <a:gd name="connsiteX15" fmla="*/ 126302 w 788670"/>
                    <a:gd name="connsiteY15" fmla="*/ 21145 h 866965"/>
                    <a:gd name="connsiteX16" fmla="*/ 126302 w 788670"/>
                    <a:gd name="connsiteY16" fmla="*/ 45148 h 866965"/>
                    <a:gd name="connsiteX17" fmla="*/ 71438 w 788670"/>
                    <a:gd name="connsiteY17" fmla="*/ 100012 h 866965"/>
                    <a:gd name="connsiteX18" fmla="*/ 21717 w 788670"/>
                    <a:gd name="connsiteY18" fmla="*/ 149733 h 866965"/>
                    <a:gd name="connsiteX19" fmla="*/ 21717 w 788670"/>
                    <a:gd name="connsiteY19" fmla="*/ 795528 h 866965"/>
                    <a:gd name="connsiteX20" fmla="*/ 71438 w 788670"/>
                    <a:gd name="connsiteY20" fmla="*/ 845249 h 866965"/>
                    <a:gd name="connsiteX21" fmla="*/ 716661 w 788670"/>
                    <a:gd name="connsiteY21" fmla="*/ 845249 h 866965"/>
                    <a:gd name="connsiteX22" fmla="*/ 766382 w 788670"/>
                    <a:gd name="connsiteY22" fmla="*/ 795528 h 866965"/>
                    <a:gd name="connsiteX23" fmla="*/ 766382 w 788670"/>
                    <a:gd name="connsiteY23" fmla="*/ 150305 h 866965"/>
                    <a:gd name="connsiteX24" fmla="*/ 716661 w 788670"/>
                    <a:gd name="connsiteY24" fmla="*/ 100584 h 866965"/>
                    <a:gd name="connsiteX25" fmla="*/ 661797 w 788670"/>
                    <a:gd name="connsiteY25" fmla="*/ 45720 h 866965"/>
                    <a:gd name="connsiteX26" fmla="*/ 661797 w 788670"/>
                    <a:gd name="connsiteY26" fmla="*/ 21717 h 866965"/>
                    <a:gd name="connsiteX27" fmla="*/ 126302 w 788670"/>
                    <a:gd name="connsiteY27" fmla="*/ 21145 h 866965"/>
                    <a:gd name="connsiteX28" fmla="*/ 126302 w 788670"/>
                    <a:gd name="connsiteY28" fmla="*/ 21145 h 86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88670" h="866965">
                      <a:moveTo>
                        <a:pt x="716661" y="866966"/>
                      </a:moveTo>
                      <a:lnTo>
                        <a:pt x="71438" y="866966"/>
                      </a:lnTo>
                      <a:cubicBezTo>
                        <a:pt x="32004" y="866966"/>
                        <a:pt x="0" y="834961"/>
                        <a:pt x="0" y="795528"/>
                      </a:cubicBezTo>
                      <a:lnTo>
                        <a:pt x="0" y="150305"/>
                      </a:lnTo>
                      <a:cubicBezTo>
                        <a:pt x="0" y="110871"/>
                        <a:pt x="32004" y="78867"/>
                        <a:pt x="71438" y="78867"/>
                      </a:cubicBezTo>
                      <a:cubicBezTo>
                        <a:pt x="89726" y="78867"/>
                        <a:pt x="104585" y="64008"/>
                        <a:pt x="104585" y="45720"/>
                      </a:cubicBezTo>
                      <a:lnTo>
                        <a:pt x="104585" y="10858"/>
                      </a:lnTo>
                      <a:cubicBezTo>
                        <a:pt x="104585" y="4572"/>
                        <a:pt x="109157" y="0"/>
                        <a:pt x="115443" y="0"/>
                      </a:cubicBezTo>
                      <a:lnTo>
                        <a:pt x="673227" y="0"/>
                      </a:lnTo>
                      <a:cubicBezTo>
                        <a:pt x="679514" y="0"/>
                        <a:pt x="684086" y="4572"/>
                        <a:pt x="684086" y="10858"/>
                      </a:cubicBezTo>
                      <a:lnTo>
                        <a:pt x="684086" y="45720"/>
                      </a:lnTo>
                      <a:cubicBezTo>
                        <a:pt x="684086" y="64008"/>
                        <a:pt x="698945" y="78867"/>
                        <a:pt x="717233" y="78867"/>
                      </a:cubicBezTo>
                      <a:cubicBezTo>
                        <a:pt x="756666" y="78867"/>
                        <a:pt x="788670" y="110871"/>
                        <a:pt x="788670" y="150305"/>
                      </a:cubicBezTo>
                      <a:lnTo>
                        <a:pt x="788670" y="795528"/>
                      </a:lnTo>
                      <a:cubicBezTo>
                        <a:pt x="788670" y="834961"/>
                        <a:pt x="756666" y="866966"/>
                        <a:pt x="716661" y="866966"/>
                      </a:cubicBezTo>
                      <a:close/>
                      <a:moveTo>
                        <a:pt x="126302" y="21145"/>
                      </a:moveTo>
                      <a:lnTo>
                        <a:pt x="126302" y="45148"/>
                      </a:lnTo>
                      <a:cubicBezTo>
                        <a:pt x="126302" y="75438"/>
                        <a:pt x="101727" y="100012"/>
                        <a:pt x="71438" y="100012"/>
                      </a:cubicBezTo>
                      <a:cubicBezTo>
                        <a:pt x="44006" y="100012"/>
                        <a:pt x="21717" y="122301"/>
                        <a:pt x="21717" y="149733"/>
                      </a:cubicBezTo>
                      <a:lnTo>
                        <a:pt x="21717" y="795528"/>
                      </a:lnTo>
                      <a:cubicBezTo>
                        <a:pt x="21717" y="822960"/>
                        <a:pt x="44006" y="845249"/>
                        <a:pt x="71438" y="845249"/>
                      </a:cubicBezTo>
                      <a:lnTo>
                        <a:pt x="716661" y="845249"/>
                      </a:lnTo>
                      <a:cubicBezTo>
                        <a:pt x="744093" y="845249"/>
                        <a:pt x="766382" y="822960"/>
                        <a:pt x="766382" y="795528"/>
                      </a:cubicBezTo>
                      <a:lnTo>
                        <a:pt x="766382" y="150305"/>
                      </a:lnTo>
                      <a:cubicBezTo>
                        <a:pt x="766382" y="122872"/>
                        <a:pt x="744093" y="100584"/>
                        <a:pt x="716661" y="100584"/>
                      </a:cubicBezTo>
                      <a:cubicBezTo>
                        <a:pt x="686372" y="100584"/>
                        <a:pt x="661797" y="76010"/>
                        <a:pt x="661797" y="45720"/>
                      </a:cubicBezTo>
                      <a:lnTo>
                        <a:pt x="661797" y="21717"/>
                      </a:lnTo>
                      <a:lnTo>
                        <a:pt x="126302" y="21145"/>
                      </a:lnTo>
                      <a:lnTo>
                        <a:pt x="126302" y="21145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1" name="Graphic 81">
              <a:extLst>
                <a:ext uri="{FF2B5EF4-FFF2-40B4-BE49-F238E27FC236}">
                  <a16:creationId xmlns:a16="http://schemas.microsoft.com/office/drawing/2014/main" id="{84A2B18E-1529-47AF-98BC-3CAD5934B392}"/>
                </a:ext>
              </a:extLst>
            </p:cNvPr>
            <p:cNvGrpSpPr/>
            <p:nvPr userDrawn="1"/>
          </p:nvGrpSpPr>
          <p:grpSpPr>
            <a:xfrm>
              <a:off x="5806295" y="4701027"/>
              <a:ext cx="579410" cy="579409"/>
              <a:chOff x="5965126" y="2032254"/>
              <a:chExt cx="1529334" cy="1529334"/>
            </a:xfrm>
          </p:grpSpPr>
          <p:grpSp>
            <p:nvGrpSpPr>
              <p:cNvPr id="252" name="Graphic 81">
                <a:extLst>
                  <a:ext uri="{FF2B5EF4-FFF2-40B4-BE49-F238E27FC236}">
                    <a16:creationId xmlns:a16="http://schemas.microsoft.com/office/drawing/2014/main" id="{32E78378-3ED5-4CC9-A726-09D1D8677B0E}"/>
                  </a:ext>
                </a:extLst>
              </p:cNvPr>
              <p:cNvGrpSpPr/>
              <p:nvPr/>
            </p:nvGrpSpPr>
            <p:grpSpPr>
              <a:xfrm>
                <a:off x="5965126" y="2032254"/>
                <a:ext cx="1529334" cy="1529334"/>
                <a:chOff x="5965126" y="2032254"/>
                <a:chExt cx="1529334" cy="1529334"/>
              </a:xfrm>
            </p:grpSpPr>
            <p:sp>
              <p:nvSpPr>
                <p:cNvPr id="266" name="Graphic 81">
                  <a:extLst>
                    <a:ext uri="{FF2B5EF4-FFF2-40B4-BE49-F238E27FC236}">
                      <a16:creationId xmlns:a16="http://schemas.microsoft.com/office/drawing/2014/main" id="{A47ACBC6-7D84-4B8F-912B-1F23477F1CE8}"/>
                    </a:ext>
                  </a:extLst>
                </p:cNvPr>
                <p:cNvSpPr/>
                <p:nvPr/>
              </p:nvSpPr>
              <p:spPr>
                <a:xfrm>
                  <a:off x="5987986" y="2055113"/>
                  <a:ext cx="1483614" cy="1483614"/>
                </a:xfrm>
                <a:custGeom>
                  <a:avLst/>
                  <a:gdLst>
                    <a:gd name="connsiteX0" fmla="*/ 1483614 w 1483614"/>
                    <a:gd name="connsiteY0" fmla="*/ 741807 h 1483614"/>
                    <a:gd name="connsiteX1" fmla="*/ 741807 w 1483614"/>
                    <a:gd name="connsiteY1" fmla="*/ 1483614 h 1483614"/>
                    <a:gd name="connsiteX2" fmla="*/ 0 w 1483614"/>
                    <a:gd name="connsiteY2" fmla="*/ 741807 h 1483614"/>
                    <a:gd name="connsiteX3" fmla="*/ 741807 w 1483614"/>
                    <a:gd name="connsiteY3" fmla="*/ 0 h 1483614"/>
                    <a:gd name="connsiteX4" fmla="*/ 1483614 w 1483614"/>
                    <a:gd name="connsiteY4" fmla="*/ 741807 h 148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614" h="1483614">
                      <a:moveTo>
                        <a:pt x="1483614" y="741807"/>
                      </a:moveTo>
                      <a:cubicBezTo>
                        <a:pt x="1483614" y="1151496"/>
                        <a:pt x="1151496" y="1483614"/>
                        <a:pt x="741807" y="1483614"/>
                      </a:cubicBezTo>
                      <a:cubicBezTo>
                        <a:pt x="332118" y="1483614"/>
                        <a:pt x="0" y="1151496"/>
                        <a:pt x="0" y="741807"/>
                      </a:cubicBezTo>
                      <a:cubicBezTo>
                        <a:pt x="0" y="332118"/>
                        <a:pt x="332119" y="0"/>
                        <a:pt x="741807" y="0"/>
                      </a:cubicBezTo>
                      <a:cubicBezTo>
                        <a:pt x="1151496" y="0"/>
                        <a:pt x="1483614" y="332118"/>
                        <a:pt x="1483614" y="7418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Graphic 81">
                  <a:extLst>
                    <a:ext uri="{FF2B5EF4-FFF2-40B4-BE49-F238E27FC236}">
                      <a16:creationId xmlns:a16="http://schemas.microsoft.com/office/drawing/2014/main" id="{74BC0F08-266B-4DF2-BB51-1003CEE48E0E}"/>
                    </a:ext>
                  </a:extLst>
                </p:cNvPr>
                <p:cNvSpPr/>
                <p:nvPr/>
              </p:nvSpPr>
              <p:spPr>
                <a:xfrm>
                  <a:off x="5965126" y="2032254"/>
                  <a:ext cx="1529334" cy="1529334"/>
                </a:xfrm>
                <a:custGeom>
                  <a:avLst/>
                  <a:gdLst>
                    <a:gd name="connsiteX0" fmla="*/ 764667 w 1529334"/>
                    <a:gd name="connsiteY0" fmla="*/ 1529334 h 1529334"/>
                    <a:gd name="connsiteX1" fmla="*/ 0 w 1529334"/>
                    <a:gd name="connsiteY1" fmla="*/ 764667 h 1529334"/>
                    <a:gd name="connsiteX2" fmla="*/ 764667 w 1529334"/>
                    <a:gd name="connsiteY2" fmla="*/ 0 h 1529334"/>
                    <a:gd name="connsiteX3" fmla="*/ 1529334 w 1529334"/>
                    <a:gd name="connsiteY3" fmla="*/ 764667 h 1529334"/>
                    <a:gd name="connsiteX4" fmla="*/ 764667 w 1529334"/>
                    <a:gd name="connsiteY4" fmla="*/ 1529334 h 1529334"/>
                    <a:gd name="connsiteX5" fmla="*/ 764667 w 1529334"/>
                    <a:gd name="connsiteY5" fmla="*/ 45148 h 1529334"/>
                    <a:gd name="connsiteX6" fmla="*/ 45720 w 1529334"/>
                    <a:gd name="connsiteY6" fmla="*/ 764095 h 1529334"/>
                    <a:gd name="connsiteX7" fmla="*/ 764667 w 1529334"/>
                    <a:gd name="connsiteY7" fmla="*/ 1483042 h 1529334"/>
                    <a:gd name="connsiteX8" fmla="*/ 1483614 w 1529334"/>
                    <a:gd name="connsiteY8" fmla="*/ 764095 h 1529334"/>
                    <a:gd name="connsiteX9" fmla="*/ 764667 w 1529334"/>
                    <a:gd name="connsiteY9" fmla="*/ 45148 h 152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9334" h="1529334">
                      <a:moveTo>
                        <a:pt x="764667" y="1529334"/>
                      </a:moveTo>
                      <a:cubicBezTo>
                        <a:pt x="342900" y="1529334"/>
                        <a:pt x="0" y="1186434"/>
                        <a:pt x="0" y="764667"/>
                      </a:cubicBezTo>
                      <a:cubicBezTo>
                        <a:pt x="0" y="342900"/>
                        <a:pt x="342900" y="0"/>
                        <a:pt x="764667" y="0"/>
                      </a:cubicBezTo>
                      <a:cubicBezTo>
                        <a:pt x="1186434" y="0"/>
                        <a:pt x="1529334" y="342900"/>
                        <a:pt x="1529334" y="764667"/>
                      </a:cubicBezTo>
                      <a:cubicBezTo>
                        <a:pt x="1529334" y="1186434"/>
                        <a:pt x="1186434" y="1529334"/>
                        <a:pt x="764667" y="1529334"/>
                      </a:cubicBezTo>
                      <a:close/>
                      <a:moveTo>
                        <a:pt x="764667" y="45148"/>
                      </a:moveTo>
                      <a:cubicBezTo>
                        <a:pt x="368046" y="45148"/>
                        <a:pt x="45720" y="368046"/>
                        <a:pt x="45720" y="764095"/>
                      </a:cubicBezTo>
                      <a:cubicBezTo>
                        <a:pt x="45720" y="1160717"/>
                        <a:pt x="368618" y="1483042"/>
                        <a:pt x="764667" y="1483042"/>
                      </a:cubicBezTo>
                      <a:cubicBezTo>
                        <a:pt x="1161288" y="1483042"/>
                        <a:pt x="1483614" y="1160145"/>
                        <a:pt x="1483614" y="764095"/>
                      </a:cubicBezTo>
                      <a:cubicBezTo>
                        <a:pt x="1484186" y="368046"/>
                        <a:pt x="1161288" y="45148"/>
                        <a:pt x="764667" y="45148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aphic 81">
                <a:extLst>
                  <a:ext uri="{FF2B5EF4-FFF2-40B4-BE49-F238E27FC236}">
                    <a16:creationId xmlns:a16="http://schemas.microsoft.com/office/drawing/2014/main" id="{55041087-9C2B-4DAB-8964-0411FCF7D255}"/>
                  </a:ext>
                </a:extLst>
              </p:cNvPr>
              <p:cNvGrpSpPr/>
              <p:nvPr/>
            </p:nvGrpSpPr>
            <p:grpSpPr>
              <a:xfrm>
                <a:off x="6198870" y="2189988"/>
                <a:ext cx="1061675" cy="1061275"/>
                <a:chOff x="6198870" y="2189988"/>
                <a:chExt cx="1061675" cy="1061275"/>
              </a:xfrm>
            </p:grpSpPr>
            <p:sp>
              <p:nvSpPr>
                <p:cNvPr id="254" name="Graphic 81">
                  <a:extLst>
                    <a:ext uri="{FF2B5EF4-FFF2-40B4-BE49-F238E27FC236}">
                      <a16:creationId xmlns:a16="http://schemas.microsoft.com/office/drawing/2014/main" id="{23083A7F-097A-42EE-81A6-1A28EA0CCF55}"/>
                    </a:ext>
                  </a:extLst>
                </p:cNvPr>
                <p:cNvSpPr/>
                <p:nvPr/>
              </p:nvSpPr>
              <p:spPr>
                <a:xfrm>
                  <a:off x="6213678" y="2713481"/>
                  <a:ext cx="1029893" cy="521779"/>
                </a:xfrm>
                <a:custGeom>
                  <a:avLst/>
                  <a:gdLst>
                    <a:gd name="connsiteX0" fmla="*/ 515544 w 1029893"/>
                    <a:gd name="connsiteY0" fmla="*/ 0 h 521779"/>
                    <a:gd name="connsiteX1" fmla="*/ 1194 w 1029893"/>
                    <a:gd name="connsiteY1" fmla="*/ 430339 h 521779"/>
                    <a:gd name="connsiteX2" fmla="*/ 64059 w 1029893"/>
                    <a:gd name="connsiteY2" fmla="*/ 520637 h 521779"/>
                    <a:gd name="connsiteX3" fmla="*/ 77775 w 1029893"/>
                    <a:gd name="connsiteY3" fmla="*/ 521779 h 521779"/>
                    <a:gd name="connsiteX4" fmla="*/ 952170 w 1029893"/>
                    <a:gd name="connsiteY4" fmla="*/ 521779 h 521779"/>
                    <a:gd name="connsiteX5" fmla="*/ 1029894 w 1029893"/>
                    <a:gd name="connsiteY5" fmla="*/ 444056 h 521779"/>
                    <a:gd name="connsiteX6" fmla="*/ 1028751 w 1029893"/>
                    <a:gd name="connsiteY6" fmla="*/ 430339 h 521779"/>
                    <a:gd name="connsiteX7" fmla="*/ 515544 w 1029893"/>
                    <a:gd name="connsiteY7" fmla="*/ 0 h 52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9893" h="521779">
                      <a:moveTo>
                        <a:pt x="515544" y="0"/>
                      </a:moveTo>
                      <a:cubicBezTo>
                        <a:pt x="262369" y="0"/>
                        <a:pt x="45771" y="181737"/>
                        <a:pt x="1194" y="430339"/>
                      </a:cubicBezTo>
                      <a:cubicBezTo>
                        <a:pt x="-6236" y="472631"/>
                        <a:pt x="21768" y="513207"/>
                        <a:pt x="64059" y="520637"/>
                      </a:cubicBezTo>
                      <a:cubicBezTo>
                        <a:pt x="68631" y="521208"/>
                        <a:pt x="72631" y="521779"/>
                        <a:pt x="77775" y="521779"/>
                      </a:cubicBezTo>
                      <a:lnTo>
                        <a:pt x="952170" y="521779"/>
                      </a:lnTo>
                      <a:cubicBezTo>
                        <a:pt x="995033" y="521779"/>
                        <a:pt x="1029894" y="486918"/>
                        <a:pt x="1029894" y="444056"/>
                      </a:cubicBezTo>
                      <a:cubicBezTo>
                        <a:pt x="1029894" y="439484"/>
                        <a:pt x="1029323" y="434912"/>
                        <a:pt x="1028751" y="430339"/>
                      </a:cubicBezTo>
                      <a:cubicBezTo>
                        <a:pt x="984746" y="181737"/>
                        <a:pt x="768147" y="0"/>
                        <a:pt x="515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5" name="Graphic 81">
                  <a:extLst>
                    <a:ext uri="{FF2B5EF4-FFF2-40B4-BE49-F238E27FC236}">
                      <a16:creationId xmlns:a16="http://schemas.microsoft.com/office/drawing/2014/main" id="{2AF3F05E-A6C3-4EBE-9CF2-6A86144FC119}"/>
                    </a:ext>
                  </a:extLst>
                </p:cNvPr>
                <p:cNvGrpSpPr/>
                <p:nvPr/>
              </p:nvGrpSpPr>
              <p:grpSpPr>
                <a:xfrm>
                  <a:off x="6515500" y="2699004"/>
                  <a:ext cx="400010" cy="376809"/>
                  <a:chOff x="6515500" y="2699004"/>
                  <a:chExt cx="400010" cy="376809"/>
                </a:xfrm>
              </p:grpSpPr>
              <p:sp>
                <p:nvSpPr>
                  <p:cNvPr id="263" name="Graphic 81">
                    <a:extLst>
                      <a:ext uri="{FF2B5EF4-FFF2-40B4-BE49-F238E27FC236}">
                        <a16:creationId xmlns:a16="http://schemas.microsoft.com/office/drawing/2014/main" id="{65C6CDD5-1121-48FF-A4F1-92C27C8F31EA}"/>
                      </a:ext>
                    </a:extLst>
                  </p:cNvPr>
                  <p:cNvSpPr/>
                  <p:nvPr/>
                </p:nvSpPr>
                <p:spPr>
                  <a:xfrm>
                    <a:off x="6598920" y="2699004"/>
                    <a:ext cx="234886" cy="362521"/>
                  </a:xfrm>
                  <a:custGeom>
                    <a:avLst/>
                    <a:gdLst>
                      <a:gd name="connsiteX0" fmla="*/ 117158 w 234886"/>
                      <a:gd name="connsiteY0" fmla="*/ 362522 h 362521"/>
                      <a:gd name="connsiteX1" fmla="*/ 0 w 234886"/>
                      <a:gd name="connsiteY1" fmla="*/ 21336 h 362521"/>
                      <a:gd name="connsiteX2" fmla="*/ 234886 w 234886"/>
                      <a:gd name="connsiteY2" fmla="*/ 21336 h 362521"/>
                      <a:gd name="connsiteX3" fmla="*/ 117158 w 234886"/>
                      <a:gd name="connsiteY3" fmla="*/ 362522 h 362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886" h="362521">
                        <a:moveTo>
                          <a:pt x="117158" y="362522"/>
                        </a:moveTo>
                        <a:lnTo>
                          <a:pt x="0" y="21336"/>
                        </a:lnTo>
                        <a:cubicBezTo>
                          <a:pt x="129159" y="-26670"/>
                          <a:pt x="234886" y="21336"/>
                          <a:pt x="234886" y="21336"/>
                        </a:cubicBezTo>
                        <a:lnTo>
                          <a:pt x="117158" y="362522"/>
                        </a:lnTo>
                      </a:path>
                    </a:pathLst>
                  </a:custGeom>
                  <a:solidFill>
                    <a:schemeClr val="accent3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Graphic 81">
                    <a:extLst>
                      <a:ext uri="{FF2B5EF4-FFF2-40B4-BE49-F238E27FC236}">
                        <a16:creationId xmlns:a16="http://schemas.microsoft.com/office/drawing/2014/main" id="{E828EDC3-A7A9-44FC-8FEB-A723DF5FDD41}"/>
                      </a:ext>
                    </a:extLst>
                  </p:cNvPr>
                  <p:cNvSpPr/>
                  <p:nvPr/>
                </p:nvSpPr>
                <p:spPr>
                  <a:xfrm>
                    <a:off x="6515500" y="2714399"/>
                    <a:ext cx="212803" cy="361413"/>
                  </a:xfrm>
                  <a:custGeom>
                    <a:avLst/>
                    <a:gdLst>
                      <a:gd name="connsiteX0" fmla="*/ 198862 w 212803"/>
                      <a:gd name="connsiteY0" fmla="*/ 361413 h 361413"/>
                      <a:gd name="connsiteX1" fmla="*/ 189147 w 212803"/>
                      <a:gd name="connsiteY1" fmla="*/ 357413 h 361413"/>
                      <a:gd name="connsiteX2" fmla="*/ 34842 w 212803"/>
                      <a:gd name="connsiteY2" fmla="*/ 219110 h 361413"/>
                      <a:gd name="connsiteX3" fmla="*/ 30841 w 212803"/>
                      <a:gd name="connsiteY3" fmla="*/ 204251 h 361413"/>
                      <a:gd name="connsiteX4" fmla="*/ 48558 w 212803"/>
                      <a:gd name="connsiteY4" fmla="*/ 147101 h 361413"/>
                      <a:gd name="connsiteX5" fmla="*/ 14268 w 212803"/>
                      <a:gd name="connsiteY5" fmla="*/ 147101 h 361413"/>
                      <a:gd name="connsiteX6" fmla="*/ 2838 w 212803"/>
                      <a:gd name="connsiteY6" fmla="*/ 141386 h 361413"/>
                      <a:gd name="connsiteX7" fmla="*/ 552 w 212803"/>
                      <a:gd name="connsiteY7" fmla="*/ 128813 h 361413"/>
                      <a:gd name="connsiteX8" fmla="*/ 29127 w 212803"/>
                      <a:gd name="connsiteY8" fmla="*/ 27086 h 361413"/>
                      <a:gd name="connsiteX9" fmla="*/ 37699 w 212803"/>
                      <a:gd name="connsiteY9" fmla="*/ 17370 h 361413"/>
                      <a:gd name="connsiteX10" fmla="*/ 80562 w 212803"/>
                      <a:gd name="connsiteY10" fmla="*/ 797 h 361413"/>
                      <a:gd name="connsiteX11" fmla="*/ 91421 w 212803"/>
                      <a:gd name="connsiteY11" fmla="*/ 1368 h 361413"/>
                      <a:gd name="connsiteX12" fmla="*/ 98850 w 212803"/>
                      <a:gd name="connsiteY12" fmla="*/ 9369 h 361413"/>
                      <a:gd name="connsiteX13" fmla="*/ 212007 w 212803"/>
                      <a:gd name="connsiteY13" fmla="*/ 341982 h 361413"/>
                      <a:gd name="connsiteX14" fmla="*/ 206292 w 212803"/>
                      <a:gd name="connsiteY14" fmla="*/ 358556 h 361413"/>
                      <a:gd name="connsiteX15" fmla="*/ 198862 w 212803"/>
                      <a:gd name="connsiteY15" fmla="*/ 361413 h 361413"/>
                      <a:gd name="connsiteX16" fmla="*/ 61131 w 212803"/>
                      <a:gd name="connsiteY16" fmla="*/ 203679 h 361413"/>
                      <a:gd name="connsiteX17" fmla="*/ 168001 w 212803"/>
                      <a:gd name="connsiteY17" fmla="*/ 299691 h 361413"/>
                      <a:gd name="connsiteX18" fmla="*/ 77704 w 212803"/>
                      <a:gd name="connsiteY18" fmla="*/ 33372 h 361413"/>
                      <a:gd name="connsiteX19" fmla="*/ 55416 w 212803"/>
                      <a:gd name="connsiteY19" fmla="*/ 41945 h 361413"/>
                      <a:gd name="connsiteX20" fmla="*/ 33699 w 212803"/>
                      <a:gd name="connsiteY20" fmla="*/ 119097 h 361413"/>
                      <a:gd name="connsiteX21" fmla="*/ 68561 w 212803"/>
                      <a:gd name="connsiteY21" fmla="*/ 119097 h 361413"/>
                      <a:gd name="connsiteX22" fmla="*/ 79991 w 212803"/>
                      <a:gd name="connsiteY22" fmla="*/ 124812 h 361413"/>
                      <a:gd name="connsiteX23" fmla="*/ 82276 w 212803"/>
                      <a:gd name="connsiteY23" fmla="*/ 137385 h 361413"/>
                      <a:gd name="connsiteX24" fmla="*/ 61131 w 212803"/>
                      <a:gd name="connsiteY24" fmla="*/ 203679 h 36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12803" h="361413">
                        <a:moveTo>
                          <a:pt x="198862" y="361413"/>
                        </a:moveTo>
                        <a:cubicBezTo>
                          <a:pt x="195433" y="361413"/>
                          <a:pt x="192004" y="360270"/>
                          <a:pt x="189147" y="357413"/>
                        </a:cubicBezTo>
                        <a:lnTo>
                          <a:pt x="34842" y="219110"/>
                        </a:lnTo>
                        <a:cubicBezTo>
                          <a:pt x="30841" y="215109"/>
                          <a:pt x="29127" y="209394"/>
                          <a:pt x="30841" y="204251"/>
                        </a:cubicBezTo>
                        <a:lnTo>
                          <a:pt x="48558" y="147101"/>
                        </a:lnTo>
                        <a:lnTo>
                          <a:pt x="14268" y="147101"/>
                        </a:lnTo>
                        <a:cubicBezTo>
                          <a:pt x="9696" y="147101"/>
                          <a:pt x="5696" y="144815"/>
                          <a:pt x="2838" y="141386"/>
                        </a:cubicBezTo>
                        <a:cubicBezTo>
                          <a:pt x="-19" y="137957"/>
                          <a:pt x="-591" y="133385"/>
                          <a:pt x="552" y="128813"/>
                        </a:cubicBezTo>
                        <a:lnTo>
                          <a:pt x="29127" y="27086"/>
                        </a:lnTo>
                        <a:cubicBezTo>
                          <a:pt x="30270" y="22514"/>
                          <a:pt x="33699" y="19085"/>
                          <a:pt x="37699" y="17370"/>
                        </a:cubicBezTo>
                        <a:lnTo>
                          <a:pt x="80562" y="797"/>
                        </a:lnTo>
                        <a:cubicBezTo>
                          <a:pt x="83991" y="-346"/>
                          <a:pt x="87991" y="-346"/>
                          <a:pt x="91421" y="1368"/>
                        </a:cubicBezTo>
                        <a:cubicBezTo>
                          <a:pt x="94849" y="3083"/>
                          <a:pt x="97707" y="5940"/>
                          <a:pt x="98850" y="9369"/>
                        </a:cubicBezTo>
                        <a:lnTo>
                          <a:pt x="212007" y="341982"/>
                        </a:lnTo>
                        <a:cubicBezTo>
                          <a:pt x="214293" y="347697"/>
                          <a:pt x="211436" y="355126"/>
                          <a:pt x="206292" y="358556"/>
                        </a:cubicBezTo>
                        <a:cubicBezTo>
                          <a:pt x="204577" y="360270"/>
                          <a:pt x="201720" y="361413"/>
                          <a:pt x="198862" y="361413"/>
                        </a:cubicBezTo>
                        <a:close/>
                        <a:moveTo>
                          <a:pt x="61131" y="203679"/>
                        </a:moveTo>
                        <a:lnTo>
                          <a:pt x="168001" y="299691"/>
                        </a:lnTo>
                        <a:lnTo>
                          <a:pt x="77704" y="33372"/>
                        </a:lnTo>
                        <a:lnTo>
                          <a:pt x="55416" y="41945"/>
                        </a:lnTo>
                        <a:lnTo>
                          <a:pt x="33699" y="119097"/>
                        </a:lnTo>
                        <a:lnTo>
                          <a:pt x="68561" y="119097"/>
                        </a:lnTo>
                        <a:cubicBezTo>
                          <a:pt x="73132" y="119097"/>
                          <a:pt x="77133" y="121383"/>
                          <a:pt x="79991" y="124812"/>
                        </a:cubicBezTo>
                        <a:cubicBezTo>
                          <a:pt x="82276" y="128241"/>
                          <a:pt x="83419" y="132813"/>
                          <a:pt x="82276" y="137385"/>
                        </a:cubicBezTo>
                        <a:lnTo>
                          <a:pt x="61131" y="203679"/>
                        </a:ln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Graphic 81">
                    <a:extLst>
                      <a:ext uri="{FF2B5EF4-FFF2-40B4-BE49-F238E27FC236}">
                        <a16:creationId xmlns:a16="http://schemas.microsoft.com/office/drawing/2014/main" id="{FF39BF88-55BE-42E0-9724-5AD69CCBCEFC}"/>
                      </a:ext>
                    </a:extLst>
                  </p:cNvPr>
                  <p:cNvSpPr/>
                  <p:nvPr/>
                </p:nvSpPr>
                <p:spPr>
                  <a:xfrm>
                    <a:off x="6702941" y="2714971"/>
                    <a:ext cx="212569" cy="360841"/>
                  </a:xfrm>
                  <a:custGeom>
                    <a:avLst/>
                    <a:gdLst>
                      <a:gd name="connsiteX0" fmla="*/ 14279 w 212569"/>
                      <a:gd name="connsiteY0" fmla="*/ 360842 h 360841"/>
                      <a:gd name="connsiteX1" fmla="*/ 6278 w 212569"/>
                      <a:gd name="connsiteY1" fmla="*/ 358556 h 360841"/>
                      <a:gd name="connsiteX2" fmla="*/ 563 w 212569"/>
                      <a:gd name="connsiteY2" fmla="*/ 341982 h 360841"/>
                      <a:gd name="connsiteX3" fmla="*/ 113720 w 212569"/>
                      <a:gd name="connsiteY3" fmla="*/ 9369 h 360841"/>
                      <a:gd name="connsiteX4" fmla="*/ 121150 w 212569"/>
                      <a:gd name="connsiteY4" fmla="*/ 1368 h 360841"/>
                      <a:gd name="connsiteX5" fmla="*/ 132008 w 212569"/>
                      <a:gd name="connsiteY5" fmla="*/ 797 h 360841"/>
                      <a:gd name="connsiteX6" fmla="*/ 174870 w 212569"/>
                      <a:gd name="connsiteY6" fmla="*/ 17370 h 360841"/>
                      <a:gd name="connsiteX7" fmla="*/ 183443 w 212569"/>
                      <a:gd name="connsiteY7" fmla="*/ 27086 h 360841"/>
                      <a:gd name="connsiteX8" fmla="*/ 212018 w 212569"/>
                      <a:gd name="connsiteY8" fmla="*/ 128813 h 360841"/>
                      <a:gd name="connsiteX9" fmla="*/ 209732 w 212569"/>
                      <a:gd name="connsiteY9" fmla="*/ 141386 h 360841"/>
                      <a:gd name="connsiteX10" fmla="*/ 198302 w 212569"/>
                      <a:gd name="connsiteY10" fmla="*/ 147101 h 360841"/>
                      <a:gd name="connsiteX11" fmla="*/ 164012 w 212569"/>
                      <a:gd name="connsiteY11" fmla="*/ 147101 h 360841"/>
                      <a:gd name="connsiteX12" fmla="*/ 181728 w 212569"/>
                      <a:gd name="connsiteY12" fmla="*/ 204251 h 360841"/>
                      <a:gd name="connsiteX13" fmla="*/ 177728 w 212569"/>
                      <a:gd name="connsiteY13" fmla="*/ 219110 h 360841"/>
                      <a:gd name="connsiteX14" fmla="*/ 23423 w 212569"/>
                      <a:gd name="connsiteY14" fmla="*/ 357412 h 360841"/>
                      <a:gd name="connsiteX15" fmla="*/ 14279 w 212569"/>
                      <a:gd name="connsiteY15" fmla="*/ 360842 h 360841"/>
                      <a:gd name="connsiteX16" fmla="*/ 136008 w 212569"/>
                      <a:gd name="connsiteY16" fmla="*/ 32801 h 360841"/>
                      <a:gd name="connsiteX17" fmla="*/ 45140 w 212569"/>
                      <a:gd name="connsiteY17" fmla="*/ 299691 h 360841"/>
                      <a:gd name="connsiteX18" fmla="*/ 152010 w 212569"/>
                      <a:gd name="connsiteY18" fmla="*/ 203679 h 360841"/>
                      <a:gd name="connsiteX19" fmla="*/ 131436 w 212569"/>
                      <a:gd name="connsiteY19" fmla="*/ 136814 h 360841"/>
                      <a:gd name="connsiteX20" fmla="*/ 133722 w 212569"/>
                      <a:gd name="connsiteY20" fmla="*/ 124241 h 360841"/>
                      <a:gd name="connsiteX21" fmla="*/ 145152 w 212569"/>
                      <a:gd name="connsiteY21" fmla="*/ 118526 h 360841"/>
                      <a:gd name="connsiteX22" fmla="*/ 180014 w 212569"/>
                      <a:gd name="connsiteY22" fmla="*/ 118526 h 360841"/>
                      <a:gd name="connsiteX23" fmla="*/ 158297 w 212569"/>
                      <a:gd name="connsiteY23" fmla="*/ 41373 h 360841"/>
                      <a:gd name="connsiteX24" fmla="*/ 136008 w 212569"/>
                      <a:gd name="connsiteY24" fmla="*/ 32801 h 360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12569" h="360841">
                        <a:moveTo>
                          <a:pt x="14279" y="360842"/>
                        </a:moveTo>
                        <a:cubicBezTo>
                          <a:pt x="11421" y="360842"/>
                          <a:pt x="9135" y="360270"/>
                          <a:pt x="6278" y="358556"/>
                        </a:cubicBezTo>
                        <a:cubicBezTo>
                          <a:pt x="1135" y="355127"/>
                          <a:pt x="-1152" y="348269"/>
                          <a:pt x="563" y="341982"/>
                        </a:cubicBezTo>
                        <a:lnTo>
                          <a:pt x="113720" y="9369"/>
                        </a:lnTo>
                        <a:cubicBezTo>
                          <a:pt x="114863" y="5369"/>
                          <a:pt x="117720" y="2511"/>
                          <a:pt x="121150" y="1368"/>
                        </a:cubicBezTo>
                        <a:cubicBezTo>
                          <a:pt x="124578" y="-346"/>
                          <a:pt x="128579" y="-346"/>
                          <a:pt x="132008" y="797"/>
                        </a:cubicBezTo>
                        <a:lnTo>
                          <a:pt x="174870" y="17370"/>
                        </a:lnTo>
                        <a:cubicBezTo>
                          <a:pt x="178871" y="19085"/>
                          <a:pt x="182300" y="22514"/>
                          <a:pt x="183443" y="27086"/>
                        </a:cubicBezTo>
                        <a:lnTo>
                          <a:pt x="212018" y="128813"/>
                        </a:lnTo>
                        <a:cubicBezTo>
                          <a:pt x="213161" y="133385"/>
                          <a:pt x="212590" y="137385"/>
                          <a:pt x="209732" y="141386"/>
                        </a:cubicBezTo>
                        <a:cubicBezTo>
                          <a:pt x="206875" y="144815"/>
                          <a:pt x="202874" y="147101"/>
                          <a:pt x="198302" y="147101"/>
                        </a:cubicBezTo>
                        <a:lnTo>
                          <a:pt x="164012" y="147101"/>
                        </a:lnTo>
                        <a:lnTo>
                          <a:pt x="181728" y="204251"/>
                        </a:lnTo>
                        <a:cubicBezTo>
                          <a:pt x="183443" y="209394"/>
                          <a:pt x="181728" y="215109"/>
                          <a:pt x="177728" y="219110"/>
                        </a:cubicBezTo>
                        <a:lnTo>
                          <a:pt x="23423" y="357412"/>
                        </a:lnTo>
                        <a:cubicBezTo>
                          <a:pt x="21137" y="359699"/>
                          <a:pt x="17708" y="360842"/>
                          <a:pt x="14279" y="360842"/>
                        </a:cubicBezTo>
                        <a:close/>
                        <a:moveTo>
                          <a:pt x="136008" y="32801"/>
                        </a:moveTo>
                        <a:lnTo>
                          <a:pt x="45140" y="299691"/>
                        </a:lnTo>
                        <a:lnTo>
                          <a:pt x="152010" y="203679"/>
                        </a:lnTo>
                        <a:lnTo>
                          <a:pt x="131436" y="136814"/>
                        </a:lnTo>
                        <a:cubicBezTo>
                          <a:pt x="130293" y="132242"/>
                          <a:pt x="130865" y="128241"/>
                          <a:pt x="133722" y="124241"/>
                        </a:cubicBezTo>
                        <a:cubicBezTo>
                          <a:pt x="136008" y="120812"/>
                          <a:pt x="140580" y="118526"/>
                          <a:pt x="145152" y="118526"/>
                        </a:cubicBezTo>
                        <a:lnTo>
                          <a:pt x="180014" y="118526"/>
                        </a:lnTo>
                        <a:lnTo>
                          <a:pt x="158297" y="41373"/>
                        </a:lnTo>
                        <a:lnTo>
                          <a:pt x="136008" y="32801"/>
                        </a:ln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" name="Graphic 81">
                  <a:extLst>
                    <a:ext uri="{FF2B5EF4-FFF2-40B4-BE49-F238E27FC236}">
                      <a16:creationId xmlns:a16="http://schemas.microsoft.com/office/drawing/2014/main" id="{303F014E-34D3-4866-A291-38F71CF2C787}"/>
                    </a:ext>
                  </a:extLst>
                </p:cNvPr>
                <p:cNvGrpSpPr/>
                <p:nvPr/>
              </p:nvGrpSpPr>
              <p:grpSpPr>
                <a:xfrm>
                  <a:off x="6916673" y="2896933"/>
                  <a:ext cx="178308" cy="220599"/>
                  <a:chOff x="6916673" y="2896933"/>
                  <a:chExt cx="178308" cy="220599"/>
                </a:xfrm>
              </p:grpSpPr>
              <p:sp>
                <p:nvSpPr>
                  <p:cNvPr id="261" name="Graphic 81">
                    <a:extLst>
                      <a:ext uri="{FF2B5EF4-FFF2-40B4-BE49-F238E27FC236}">
                        <a16:creationId xmlns:a16="http://schemas.microsoft.com/office/drawing/2014/main" id="{20C8CF67-5D2A-45BB-9415-CEF608AD9FDE}"/>
                      </a:ext>
                    </a:extLst>
                  </p:cNvPr>
                  <p:cNvSpPr/>
                  <p:nvPr/>
                </p:nvSpPr>
                <p:spPr>
                  <a:xfrm>
                    <a:off x="6934390" y="2911792"/>
                    <a:ext cx="160591" cy="205740"/>
                  </a:xfrm>
                  <a:custGeom>
                    <a:avLst/>
                    <a:gdLst>
                      <a:gd name="connsiteX0" fmla="*/ 132016 w 160591"/>
                      <a:gd name="connsiteY0" fmla="*/ 153734 h 205740"/>
                      <a:gd name="connsiteX1" fmla="*/ 156591 w 160591"/>
                      <a:gd name="connsiteY1" fmla="*/ 117158 h 205740"/>
                      <a:gd name="connsiteX2" fmla="*/ 155448 w 160591"/>
                      <a:gd name="connsiteY2" fmla="*/ 112014 h 205740"/>
                      <a:gd name="connsiteX3" fmla="*/ 153162 w 160591"/>
                      <a:gd name="connsiteY3" fmla="*/ 111443 h 205740"/>
                      <a:gd name="connsiteX4" fmla="*/ 124587 w 160591"/>
                      <a:gd name="connsiteY4" fmla="*/ 111443 h 205740"/>
                      <a:gd name="connsiteX5" fmla="*/ 120586 w 160591"/>
                      <a:gd name="connsiteY5" fmla="*/ 113729 h 205740"/>
                      <a:gd name="connsiteX6" fmla="*/ 110871 w 160591"/>
                      <a:gd name="connsiteY6" fmla="*/ 128588 h 205740"/>
                      <a:gd name="connsiteX7" fmla="*/ 110871 w 160591"/>
                      <a:gd name="connsiteY7" fmla="*/ 128588 h 205740"/>
                      <a:gd name="connsiteX8" fmla="*/ 110871 w 160591"/>
                      <a:gd name="connsiteY8" fmla="*/ 128588 h 205740"/>
                      <a:gd name="connsiteX9" fmla="*/ 100013 w 160591"/>
                      <a:gd name="connsiteY9" fmla="*/ 109156 h 205740"/>
                      <a:gd name="connsiteX10" fmla="*/ 99441 w 160591"/>
                      <a:gd name="connsiteY10" fmla="*/ 96584 h 205740"/>
                      <a:gd name="connsiteX11" fmla="*/ 81724 w 160591"/>
                      <a:gd name="connsiteY11" fmla="*/ 68580 h 205740"/>
                      <a:gd name="connsiteX12" fmla="*/ 100584 w 160591"/>
                      <a:gd name="connsiteY12" fmla="*/ 36576 h 205740"/>
                      <a:gd name="connsiteX13" fmla="*/ 85153 w 160591"/>
                      <a:gd name="connsiteY13" fmla="*/ 6858 h 205740"/>
                      <a:gd name="connsiteX14" fmla="*/ 51435 w 160591"/>
                      <a:gd name="connsiteY14" fmla="*/ 0 h 205740"/>
                      <a:gd name="connsiteX15" fmla="*/ 9716 w 160591"/>
                      <a:gd name="connsiteY15" fmla="*/ 0 h 205740"/>
                      <a:gd name="connsiteX16" fmla="*/ 0 w 160591"/>
                      <a:gd name="connsiteY16" fmla="*/ 9716 h 205740"/>
                      <a:gd name="connsiteX17" fmla="*/ 0 w 160591"/>
                      <a:gd name="connsiteY17" fmla="*/ 119444 h 205740"/>
                      <a:gd name="connsiteX18" fmla="*/ 9716 w 160591"/>
                      <a:gd name="connsiteY18" fmla="*/ 129159 h 205740"/>
                      <a:gd name="connsiteX19" fmla="*/ 9716 w 160591"/>
                      <a:gd name="connsiteY19" fmla="*/ 129159 h 205740"/>
                      <a:gd name="connsiteX20" fmla="*/ 20574 w 160591"/>
                      <a:gd name="connsiteY20" fmla="*/ 129159 h 205740"/>
                      <a:gd name="connsiteX21" fmla="*/ 30289 w 160591"/>
                      <a:gd name="connsiteY21" fmla="*/ 119444 h 205740"/>
                      <a:gd name="connsiteX22" fmla="*/ 30289 w 160591"/>
                      <a:gd name="connsiteY22" fmla="*/ 119444 h 205740"/>
                      <a:gd name="connsiteX23" fmla="*/ 30289 w 160591"/>
                      <a:gd name="connsiteY23" fmla="*/ 93726 h 205740"/>
                      <a:gd name="connsiteX24" fmla="*/ 40005 w 160591"/>
                      <a:gd name="connsiteY24" fmla="*/ 84011 h 205740"/>
                      <a:gd name="connsiteX25" fmla="*/ 46863 w 160591"/>
                      <a:gd name="connsiteY25" fmla="*/ 84011 h 205740"/>
                      <a:gd name="connsiteX26" fmla="*/ 70294 w 160591"/>
                      <a:gd name="connsiteY26" fmla="*/ 109156 h 205740"/>
                      <a:gd name="connsiteX27" fmla="*/ 70866 w 160591"/>
                      <a:gd name="connsiteY27" fmla="*/ 118301 h 205740"/>
                      <a:gd name="connsiteX28" fmla="*/ 88583 w 160591"/>
                      <a:gd name="connsiteY28" fmla="*/ 154876 h 205740"/>
                      <a:gd name="connsiteX29" fmla="*/ 89726 w 160591"/>
                      <a:gd name="connsiteY29" fmla="*/ 160020 h 205740"/>
                      <a:gd name="connsiteX30" fmla="*/ 62865 w 160591"/>
                      <a:gd name="connsiteY30" fmla="*/ 200025 h 205740"/>
                      <a:gd name="connsiteX31" fmla="*/ 64008 w 160591"/>
                      <a:gd name="connsiteY31" fmla="*/ 205169 h 205740"/>
                      <a:gd name="connsiteX32" fmla="*/ 66294 w 160591"/>
                      <a:gd name="connsiteY32" fmla="*/ 205740 h 205740"/>
                      <a:gd name="connsiteX33" fmla="*/ 92583 w 160591"/>
                      <a:gd name="connsiteY33" fmla="*/ 205740 h 205740"/>
                      <a:gd name="connsiteX34" fmla="*/ 96583 w 160591"/>
                      <a:gd name="connsiteY34" fmla="*/ 203454 h 205740"/>
                      <a:gd name="connsiteX35" fmla="*/ 108013 w 160591"/>
                      <a:gd name="connsiteY35" fmla="*/ 186309 h 205740"/>
                      <a:gd name="connsiteX36" fmla="*/ 113157 w 160591"/>
                      <a:gd name="connsiteY36" fmla="*/ 185166 h 205740"/>
                      <a:gd name="connsiteX37" fmla="*/ 114300 w 160591"/>
                      <a:gd name="connsiteY37" fmla="*/ 186309 h 205740"/>
                      <a:gd name="connsiteX38" fmla="*/ 125730 w 160591"/>
                      <a:gd name="connsiteY38" fmla="*/ 203454 h 205740"/>
                      <a:gd name="connsiteX39" fmla="*/ 129731 w 160591"/>
                      <a:gd name="connsiteY39" fmla="*/ 205740 h 205740"/>
                      <a:gd name="connsiteX40" fmla="*/ 156591 w 160591"/>
                      <a:gd name="connsiteY40" fmla="*/ 205740 h 205740"/>
                      <a:gd name="connsiteX41" fmla="*/ 160591 w 160591"/>
                      <a:gd name="connsiteY41" fmla="*/ 201739 h 205740"/>
                      <a:gd name="connsiteX42" fmla="*/ 160020 w 160591"/>
                      <a:gd name="connsiteY42" fmla="*/ 199454 h 205740"/>
                      <a:gd name="connsiteX43" fmla="*/ 132016 w 160591"/>
                      <a:gd name="connsiteY43" fmla="*/ 158877 h 205740"/>
                      <a:gd name="connsiteX44" fmla="*/ 132016 w 160591"/>
                      <a:gd name="connsiteY44" fmla="*/ 153734 h 205740"/>
                      <a:gd name="connsiteX45" fmla="*/ 49721 w 160591"/>
                      <a:gd name="connsiteY45" fmla="*/ 54864 h 205740"/>
                      <a:gd name="connsiteX46" fmla="*/ 39433 w 160591"/>
                      <a:gd name="connsiteY46" fmla="*/ 54864 h 205740"/>
                      <a:gd name="connsiteX47" fmla="*/ 29718 w 160591"/>
                      <a:gd name="connsiteY47" fmla="*/ 45149 h 205740"/>
                      <a:gd name="connsiteX48" fmla="*/ 29718 w 160591"/>
                      <a:gd name="connsiteY48" fmla="*/ 35433 h 205740"/>
                      <a:gd name="connsiteX49" fmla="*/ 39433 w 160591"/>
                      <a:gd name="connsiteY49" fmla="*/ 25718 h 205740"/>
                      <a:gd name="connsiteX50" fmla="*/ 49721 w 160591"/>
                      <a:gd name="connsiteY50" fmla="*/ 25718 h 205740"/>
                      <a:gd name="connsiteX51" fmla="*/ 67437 w 160591"/>
                      <a:gd name="connsiteY51" fmla="*/ 38862 h 205740"/>
                      <a:gd name="connsiteX52" fmla="*/ 49721 w 160591"/>
                      <a:gd name="connsiteY52" fmla="*/ 54864 h 205740"/>
                      <a:gd name="connsiteX53" fmla="*/ 49721 w 160591"/>
                      <a:gd name="connsiteY53" fmla="*/ 54864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160591" h="205740">
                        <a:moveTo>
                          <a:pt x="132016" y="153734"/>
                        </a:moveTo>
                        <a:lnTo>
                          <a:pt x="156591" y="117158"/>
                        </a:lnTo>
                        <a:cubicBezTo>
                          <a:pt x="157734" y="115443"/>
                          <a:pt x="157163" y="113157"/>
                          <a:pt x="155448" y="112014"/>
                        </a:cubicBezTo>
                        <a:cubicBezTo>
                          <a:pt x="154876" y="111443"/>
                          <a:pt x="154305" y="111443"/>
                          <a:pt x="153162" y="111443"/>
                        </a:cubicBezTo>
                        <a:lnTo>
                          <a:pt x="124587" y="111443"/>
                        </a:lnTo>
                        <a:cubicBezTo>
                          <a:pt x="122873" y="111443"/>
                          <a:pt x="121158" y="112586"/>
                          <a:pt x="120586" y="113729"/>
                        </a:cubicBezTo>
                        <a:lnTo>
                          <a:pt x="110871" y="128588"/>
                        </a:lnTo>
                        <a:lnTo>
                          <a:pt x="110871" y="128588"/>
                        </a:lnTo>
                        <a:lnTo>
                          <a:pt x="110871" y="128588"/>
                        </a:lnTo>
                        <a:cubicBezTo>
                          <a:pt x="109156" y="125159"/>
                          <a:pt x="100584" y="119444"/>
                          <a:pt x="100013" y="109156"/>
                        </a:cubicBezTo>
                        <a:cubicBezTo>
                          <a:pt x="99441" y="105728"/>
                          <a:pt x="99441" y="96584"/>
                          <a:pt x="99441" y="96584"/>
                        </a:cubicBezTo>
                        <a:cubicBezTo>
                          <a:pt x="97726" y="82296"/>
                          <a:pt x="92011" y="73724"/>
                          <a:pt x="81724" y="68580"/>
                        </a:cubicBezTo>
                        <a:cubicBezTo>
                          <a:pt x="94869" y="61151"/>
                          <a:pt x="100584" y="50864"/>
                          <a:pt x="100584" y="36576"/>
                        </a:cubicBezTo>
                        <a:cubicBezTo>
                          <a:pt x="100584" y="23431"/>
                          <a:pt x="94869" y="12573"/>
                          <a:pt x="85153" y="6858"/>
                        </a:cubicBezTo>
                        <a:cubicBezTo>
                          <a:pt x="76581" y="1714"/>
                          <a:pt x="73723" y="0"/>
                          <a:pt x="51435" y="0"/>
                        </a:cubicBezTo>
                        <a:lnTo>
                          <a:pt x="9716" y="0"/>
                        </a:lnTo>
                        <a:cubicBezTo>
                          <a:pt x="4572" y="0"/>
                          <a:pt x="0" y="4572"/>
                          <a:pt x="0" y="9716"/>
                        </a:cubicBezTo>
                        <a:lnTo>
                          <a:pt x="0" y="119444"/>
                        </a:lnTo>
                        <a:cubicBezTo>
                          <a:pt x="0" y="124587"/>
                          <a:pt x="4572" y="129159"/>
                          <a:pt x="9716" y="129159"/>
                        </a:cubicBezTo>
                        <a:lnTo>
                          <a:pt x="9716" y="129159"/>
                        </a:lnTo>
                        <a:lnTo>
                          <a:pt x="20574" y="129159"/>
                        </a:lnTo>
                        <a:cubicBezTo>
                          <a:pt x="25718" y="129159"/>
                          <a:pt x="30289" y="124587"/>
                          <a:pt x="30289" y="119444"/>
                        </a:cubicBezTo>
                        <a:lnTo>
                          <a:pt x="30289" y="119444"/>
                        </a:lnTo>
                        <a:lnTo>
                          <a:pt x="30289" y="93726"/>
                        </a:lnTo>
                        <a:cubicBezTo>
                          <a:pt x="30289" y="88583"/>
                          <a:pt x="34861" y="84011"/>
                          <a:pt x="40005" y="84011"/>
                        </a:cubicBezTo>
                        <a:lnTo>
                          <a:pt x="46863" y="84011"/>
                        </a:lnTo>
                        <a:cubicBezTo>
                          <a:pt x="62865" y="84011"/>
                          <a:pt x="68580" y="89154"/>
                          <a:pt x="70294" y="109156"/>
                        </a:cubicBezTo>
                        <a:lnTo>
                          <a:pt x="70866" y="118301"/>
                        </a:lnTo>
                        <a:cubicBezTo>
                          <a:pt x="70866" y="136017"/>
                          <a:pt x="82868" y="147447"/>
                          <a:pt x="88583" y="154876"/>
                        </a:cubicBezTo>
                        <a:cubicBezTo>
                          <a:pt x="89726" y="156591"/>
                          <a:pt x="90297" y="158306"/>
                          <a:pt x="89726" y="160020"/>
                        </a:cubicBezTo>
                        <a:lnTo>
                          <a:pt x="62865" y="200025"/>
                        </a:lnTo>
                        <a:cubicBezTo>
                          <a:pt x="61722" y="201739"/>
                          <a:pt x="62293" y="204026"/>
                          <a:pt x="64008" y="205169"/>
                        </a:cubicBezTo>
                        <a:cubicBezTo>
                          <a:pt x="64579" y="205740"/>
                          <a:pt x="65151" y="205740"/>
                          <a:pt x="66294" y="205740"/>
                        </a:cubicBezTo>
                        <a:lnTo>
                          <a:pt x="92583" y="205740"/>
                        </a:lnTo>
                        <a:cubicBezTo>
                          <a:pt x="94298" y="205740"/>
                          <a:pt x="96012" y="204597"/>
                          <a:pt x="96583" y="203454"/>
                        </a:cubicBezTo>
                        <a:lnTo>
                          <a:pt x="108013" y="186309"/>
                        </a:lnTo>
                        <a:cubicBezTo>
                          <a:pt x="109156" y="184594"/>
                          <a:pt x="111443" y="184023"/>
                          <a:pt x="113157" y="185166"/>
                        </a:cubicBezTo>
                        <a:cubicBezTo>
                          <a:pt x="113728" y="185738"/>
                          <a:pt x="114300" y="185738"/>
                          <a:pt x="114300" y="186309"/>
                        </a:cubicBezTo>
                        <a:lnTo>
                          <a:pt x="125730" y="203454"/>
                        </a:lnTo>
                        <a:cubicBezTo>
                          <a:pt x="126873" y="204597"/>
                          <a:pt x="128016" y="205740"/>
                          <a:pt x="129731" y="205740"/>
                        </a:cubicBezTo>
                        <a:lnTo>
                          <a:pt x="156591" y="205740"/>
                        </a:lnTo>
                        <a:cubicBezTo>
                          <a:pt x="158877" y="205740"/>
                          <a:pt x="160591" y="204026"/>
                          <a:pt x="160591" y="201739"/>
                        </a:cubicBezTo>
                        <a:cubicBezTo>
                          <a:pt x="160591" y="201168"/>
                          <a:pt x="160020" y="200025"/>
                          <a:pt x="160020" y="199454"/>
                        </a:cubicBezTo>
                        <a:lnTo>
                          <a:pt x="132016" y="158877"/>
                        </a:lnTo>
                        <a:cubicBezTo>
                          <a:pt x="130873" y="156591"/>
                          <a:pt x="130873" y="154876"/>
                          <a:pt x="132016" y="153734"/>
                        </a:cubicBezTo>
                        <a:close/>
                        <a:moveTo>
                          <a:pt x="49721" y="54864"/>
                        </a:moveTo>
                        <a:lnTo>
                          <a:pt x="39433" y="54864"/>
                        </a:lnTo>
                        <a:cubicBezTo>
                          <a:pt x="34290" y="54864"/>
                          <a:pt x="29718" y="50292"/>
                          <a:pt x="29718" y="45149"/>
                        </a:cubicBezTo>
                        <a:lnTo>
                          <a:pt x="29718" y="35433"/>
                        </a:lnTo>
                        <a:cubicBezTo>
                          <a:pt x="29718" y="30289"/>
                          <a:pt x="34290" y="25718"/>
                          <a:pt x="39433" y="25718"/>
                        </a:cubicBezTo>
                        <a:lnTo>
                          <a:pt x="49721" y="25718"/>
                        </a:lnTo>
                        <a:cubicBezTo>
                          <a:pt x="62293" y="25718"/>
                          <a:pt x="67437" y="29718"/>
                          <a:pt x="67437" y="38862"/>
                        </a:cubicBezTo>
                        <a:cubicBezTo>
                          <a:pt x="67437" y="48006"/>
                          <a:pt x="61722" y="54864"/>
                          <a:pt x="49721" y="54864"/>
                        </a:cubicBezTo>
                        <a:lnTo>
                          <a:pt x="49721" y="5486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Graphic 81">
                    <a:extLst>
                      <a:ext uri="{FF2B5EF4-FFF2-40B4-BE49-F238E27FC236}">
                        <a16:creationId xmlns:a16="http://schemas.microsoft.com/office/drawing/2014/main" id="{4B727A61-8481-483C-B484-6C44BC6F5D27}"/>
                      </a:ext>
                    </a:extLst>
                  </p:cNvPr>
                  <p:cNvSpPr/>
                  <p:nvPr/>
                </p:nvSpPr>
                <p:spPr>
                  <a:xfrm>
                    <a:off x="6916673" y="2896933"/>
                    <a:ext cx="173981" cy="217741"/>
                  </a:xfrm>
                  <a:custGeom>
                    <a:avLst/>
                    <a:gdLst>
                      <a:gd name="connsiteX0" fmla="*/ 165164 w 173981"/>
                      <a:gd name="connsiteY0" fmla="*/ 217742 h 217741"/>
                      <a:gd name="connsiteX1" fmla="*/ 138303 w 173981"/>
                      <a:gd name="connsiteY1" fmla="*/ 217742 h 217741"/>
                      <a:gd name="connsiteX2" fmla="*/ 128588 w 173981"/>
                      <a:gd name="connsiteY2" fmla="*/ 212598 h 217741"/>
                      <a:gd name="connsiteX3" fmla="*/ 118872 w 173981"/>
                      <a:gd name="connsiteY3" fmla="*/ 198882 h 217741"/>
                      <a:gd name="connsiteX4" fmla="*/ 109728 w 173981"/>
                      <a:gd name="connsiteY4" fmla="*/ 212598 h 217741"/>
                      <a:gd name="connsiteX5" fmla="*/ 100013 w 173981"/>
                      <a:gd name="connsiteY5" fmla="*/ 217742 h 217741"/>
                      <a:gd name="connsiteX6" fmla="*/ 73724 w 173981"/>
                      <a:gd name="connsiteY6" fmla="*/ 217742 h 217741"/>
                      <a:gd name="connsiteX7" fmla="*/ 63437 w 173981"/>
                      <a:gd name="connsiteY7" fmla="*/ 207455 h 217741"/>
                      <a:gd name="connsiteX8" fmla="*/ 65151 w 173981"/>
                      <a:gd name="connsiteY8" fmla="*/ 201740 h 217741"/>
                      <a:gd name="connsiteX9" fmla="*/ 90869 w 173981"/>
                      <a:gd name="connsiteY9" fmla="*/ 164020 h 217741"/>
                      <a:gd name="connsiteX10" fmla="*/ 89726 w 173981"/>
                      <a:gd name="connsiteY10" fmla="*/ 162878 h 217741"/>
                      <a:gd name="connsiteX11" fmla="*/ 72009 w 173981"/>
                      <a:gd name="connsiteY11" fmla="*/ 124587 h 217741"/>
                      <a:gd name="connsiteX12" fmla="*/ 71438 w 173981"/>
                      <a:gd name="connsiteY12" fmla="*/ 116015 h 217741"/>
                      <a:gd name="connsiteX13" fmla="*/ 54293 w 173981"/>
                      <a:gd name="connsiteY13" fmla="*/ 97155 h 217741"/>
                      <a:gd name="connsiteX14" fmla="*/ 47435 w 173981"/>
                      <a:gd name="connsiteY14" fmla="*/ 97155 h 217741"/>
                      <a:gd name="connsiteX15" fmla="*/ 44006 w 173981"/>
                      <a:gd name="connsiteY15" fmla="*/ 100584 h 217741"/>
                      <a:gd name="connsiteX16" fmla="*/ 44006 w 173981"/>
                      <a:gd name="connsiteY16" fmla="*/ 100584 h 217741"/>
                      <a:gd name="connsiteX17" fmla="*/ 44006 w 173981"/>
                      <a:gd name="connsiteY17" fmla="*/ 126302 h 217741"/>
                      <a:gd name="connsiteX18" fmla="*/ 27432 w 173981"/>
                      <a:gd name="connsiteY18" fmla="*/ 142875 h 217741"/>
                      <a:gd name="connsiteX19" fmla="*/ 16574 w 173981"/>
                      <a:gd name="connsiteY19" fmla="*/ 142875 h 217741"/>
                      <a:gd name="connsiteX20" fmla="*/ 0 w 173981"/>
                      <a:gd name="connsiteY20" fmla="*/ 126302 h 217741"/>
                      <a:gd name="connsiteX21" fmla="*/ 0 w 173981"/>
                      <a:gd name="connsiteY21" fmla="*/ 16573 h 217741"/>
                      <a:gd name="connsiteX22" fmla="*/ 16574 w 173981"/>
                      <a:gd name="connsiteY22" fmla="*/ 0 h 217741"/>
                      <a:gd name="connsiteX23" fmla="*/ 58293 w 173981"/>
                      <a:gd name="connsiteY23" fmla="*/ 0 h 217741"/>
                      <a:gd name="connsiteX24" fmla="*/ 95441 w 173981"/>
                      <a:gd name="connsiteY24" fmla="*/ 8001 h 217741"/>
                      <a:gd name="connsiteX25" fmla="*/ 113729 w 173981"/>
                      <a:gd name="connsiteY25" fmla="*/ 43434 h 217741"/>
                      <a:gd name="connsiteX26" fmla="*/ 100013 w 173981"/>
                      <a:gd name="connsiteY26" fmla="*/ 75438 h 217741"/>
                      <a:gd name="connsiteX27" fmla="*/ 112586 w 173981"/>
                      <a:gd name="connsiteY27" fmla="*/ 102298 h 217741"/>
                      <a:gd name="connsiteX28" fmla="*/ 112586 w 173981"/>
                      <a:gd name="connsiteY28" fmla="*/ 102870 h 217741"/>
                      <a:gd name="connsiteX29" fmla="*/ 113157 w 173981"/>
                      <a:gd name="connsiteY29" fmla="*/ 115443 h 217741"/>
                      <a:gd name="connsiteX30" fmla="*/ 116586 w 173981"/>
                      <a:gd name="connsiteY30" fmla="*/ 124015 h 217741"/>
                      <a:gd name="connsiteX31" fmla="*/ 121158 w 173981"/>
                      <a:gd name="connsiteY31" fmla="*/ 116586 h 217741"/>
                      <a:gd name="connsiteX32" fmla="*/ 130874 w 173981"/>
                      <a:gd name="connsiteY32" fmla="*/ 111443 h 217741"/>
                      <a:gd name="connsiteX33" fmla="*/ 159449 w 173981"/>
                      <a:gd name="connsiteY33" fmla="*/ 111443 h 217741"/>
                      <a:gd name="connsiteX34" fmla="*/ 169736 w 173981"/>
                      <a:gd name="connsiteY34" fmla="*/ 121730 h 217741"/>
                      <a:gd name="connsiteX35" fmla="*/ 168021 w 173981"/>
                      <a:gd name="connsiteY35" fmla="*/ 127445 h 217741"/>
                      <a:gd name="connsiteX36" fmla="*/ 145161 w 173981"/>
                      <a:gd name="connsiteY36" fmla="*/ 162306 h 217741"/>
                      <a:gd name="connsiteX37" fmla="*/ 172022 w 173981"/>
                      <a:gd name="connsiteY37" fmla="*/ 201168 h 217741"/>
                      <a:gd name="connsiteX38" fmla="*/ 169164 w 173981"/>
                      <a:gd name="connsiteY38" fmla="*/ 215455 h 217741"/>
                      <a:gd name="connsiteX39" fmla="*/ 165164 w 173981"/>
                      <a:gd name="connsiteY39" fmla="*/ 217742 h 217741"/>
                      <a:gd name="connsiteX40" fmla="*/ 138875 w 173981"/>
                      <a:gd name="connsiteY40" fmla="*/ 204597 h 217741"/>
                      <a:gd name="connsiteX41" fmla="*/ 160020 w 173981"/>
                      <a:gd name="connsiteY41" fmla="*/ 204597 h 217741"/>
                      <a:gd name="connsiteX42" fmla="*/ 134874 w 173981"/>
                      <a:gd name="connsiteY42" fmla="*/ 168021 h 217741"/>
                      <a:gd name="connsiteX43" fmla="*/ 134874 w 173981"/>
                      <a:gd name="connsiteY43" fmla="*/ 156591 h 217741"/>
                      <a:gd name="connsiteX44" fmla="*/ 156591 w 173981"/>
                      <a:gd name="connsiteY44" fmla="*/ 124587 h 217741"/>
                      <a:gd name="connsiteX45" fmla="*/ 133731 w 173981"/>
                      <a:gd name="connsiteY45" fmla="*/ 124587 h 217741"/>
                      <a:gd name="connsiteX46" fmla="*/ 124587 w 173981"/>
                      <a:gd name="connsiteY46" fmla="*/ 138875 h 217741"/>
                      <a:gd name="connsiteX47" fmla="*/ 115443 w 173981"/>
                      <a:gd name="connsiteY47" fmla="*/ 140589 h 217741"/>
                      <a:gd name="connsiteX48" fmla="*/ 113729 w 173981"/>
                      <a:gd name="connsiteY48" fmla="*/ 138875 h 217741"/>
                      <a:gd name="connsiteX49" fmla="*/ 113729 w 173981"/>
                      <a:gd name="connsiteY49" fmla="*/ 138875 h 217741"/>
                      <a:gd name="connsiteX50" fmla="*/ 113157 w 173981"/>
                      <a:gd name="connsiteY50" fmla="*/ 138303 h 217741"/>
                      <a:gd name="connsiteX51" fmla="*/ 112014 w 173981"/>
                      <a:gd name="connsiteY51" fmla="*/ 136588 h 217741"/>
                      <a:gd name="connsiteX52" fmla="*/ 102299 w 173981"/>
                      <a:gd name="connsiteY52" fmla="*/ 116015 h 217741"/>
                      <a:gd name="connsiteX53" fmla="*/ 101727 w 173981"/>
                      <a:gd name="connsiteY53" fmla="*/ 103442 h 217741"/>
                      <a:gd name="connsiteX54" fmla="*/ 87440 w 173981"/>
                      <a:gd name="connsiteY54" fmla="*/ 81153 h 217741"/>
                      <a:gd name="connsiteX55" fmla="*/ 84011 w 173981"/>
                      <a:gd name="connsiteY55" fmla="*/ 72580 h 217741"/>
                      <a:gd name="connsiteX56" fmla="*/ 86868 w 173981"/>
                      <a:gd name="connsiteY56" fmla="*/ 69152 h 217741"/>
                      <a:gd name="connsiteX57" fmla="*/ 102299 w 173981"/>
                      <a:gd name="connsiteY57" fmla="*/ 42863 h 217741"/>
                      <a:gd name="connsiteX58" fmla="*/ 90297 w 173981"/>
                      <a:gd name="connsiteY58" fmla="*/ 18288 h 217741"/>
                      <a:gd name="connsiteX59" fmla="*/ 60008 w 173981"/>
                      <a:gd name="connsiteY59" fmla="*/ 12573 h 217741"/>
                      <a:gd name="connsiteX60" fmla="*/ 18288 w 173981"/>
                      <a:gd name="connsiteY60" fmla="*/ 12573 h 217741"/>
                      <a:gd name="connsiteX61" fmla="*/ 14859 w 173981"/>
                      <a:gd name="connsiteY61" fmla="*/ 16002 h 217741"/>
                      <a:gd name="connsiteX62" fmla="*/ 14859 w 173981"/>
                      <a:gd name="connsiteY62" fmla="*/ 16002 h 217741"/>
                      <a:gd name="connsiteX63" fmla="*/ 14859 w 173981"/>
                      <a:gd name="connsiteY63" fmla="*/ 125730 h 217741"/>
                      <a:gd name="connsiteX64" fmla="*/ 18288 w 173981"/>
                      <a:gd name="connsiteY64" fmla="*/ 129159 h 217741"/>
                      <a:gd name="connsiteX65" fmla="*/ 29147 w 173981"/>
                      <a:gd name="connsiteY65" fmla="*/ 129159 h 217741"/>
                      <a:gd name="connsiteX66" fmla="*/ 32576 w 173981"/>
                      <a:gd name="connsiteY66" fmla="*/ 125730 h 217741"/>
                      <a:gd name="connsiteX67" fmla="*/ 32576 w 173981"/>
                      <a:gd name="connsiteY67" fmla="*/ 100013 h 217741"/>
                      <a:gd name="connsiteX68" fmla="*/ 49149 w 173981"/>
                      <a:gd name="connsiteY68" fmla="*/ 83439 h 217741"/>
                      <a:gd name="connsiteX69" fmla="*/ 56007 w 173981"/>
                      <a:gd name="connsiteY69" fmla="*/ 83439 h 217741"/>
                      <a:gd name="connsiteX70" fmla="*/ 85725 w 173981"/>
                      <a:gd name="connsiteY70" fmla="*/ 114300 h 217741"/>
                      <a:gd name="connsiteX71" fmla="*/ 86297 w 173981"/>
                      <a:gd name="connsiteY71" fmla="*/ 123444 h 217741"/>
                      <a:gd name="connsiteX72" fmla="*/ 86297 w 173981"/>
                      <a:gd name="connsiteY72" fmla="*/ 124015 h 217741"/>
                      <a:gd name="connsiteX73" fmla="*/ 100584 w 173981"/>
                      <a:gd name="connsiteY73" fmla="*/ 153733 h 217741"/>
                      <a:gd name="connsiteX74" fmla="*/ 102870 w 173981"/>
                      <a:gd name="connsiteY74" fmla="*/ 156020 h 217741"/>
                      <a:gd name="connsiteX75" fmla="*/ 104013 w 173981"/>
                      <a:gd name="connsiteY75" fmla="*/ 169164 h 217741"/>
                      <a:gd name="connsiteX76" fmla="*/ 80010 w 173981"/>
                      <a:gd name="connsiteY76" fmla="*/ 204597 h 217741"/>
                      <a:gd name="connsiteX77" fmla="*/ 100584 w 173981"/>
                      <a:gd name="connsiteY77" fmla="*/ 204597 h 217741"/>
                      <a:gd name="connsiteX78" fmla="*/ 111443 w 173981"/>
                      <a:gd name="connsiteY78" fmla="*/ 188023 h 217741"/>
                      <a:gd name="connsiteX79" fmla="*/ 120015 w 173981"/>
                      <a:gd name="connsiteY79" fmla="*/ 183452 h 217741"/>
                      <a:gd name="connsiteX80" fmla="*/ 120015 w 173981"/>
                      <a:gd name="connsiteY80" fmla="*/ 183452 h 217741"/>
                      <a:gd name="connsiteX81" fmla="*/ 128588 w 173981"/>
                      <a:gd name="connsiteY81" fmla="*/ 188023 h 217741"/>
                      <a:gd name="connsiteX82" fmla="*/ 138875 w 173981"/>
                      <a:gd name="connsiteY82" fmla="*/ 204597 h 217741"/>
                      <a:gd name="connsiteX83" fmla="*/ 116586 w 173981"/>
                      <a:gd name="connsiteY83" fmla="*/ 195453 h 217741"/>
                      <a:gd name="connsiteX84" fmla="*/ 116586 w 173981"/>
                      <a:gd name="connsiteY84" fmla="*/ 195453 h 217741"/>
                      <a:gd name="connsiteX85" fmla="*/ 121158 w 173981"/>
                      <a:gd name="connsiteY85" fmla="*/ 195453 h 217741"/>
                      <a:gd name="connsiteX86" fmla="*/ 121158 w 173981"/>
                      <a:gd name="connsiteY86" fmla="*/ 195453 h 217741"/>
                      <a:gd name="connsiteX87" fmla="*/ 140018 w 173981"/>
                      <a:gd name="connsiteY87" fmla="*/ 160020 h 217741"/>
                      <a:gd name="connsiteX88" fmla="*/ 140018 w 173981"/>
                      <a:gd name="connsiteY88" fmla="*/ 160020 h 217741"/>
                      <a:gd name="connsiteX89" fmla="*/ 57722 w 173981"/>
                      <a:gd name="connsiteY89" fmla="*/ 68008 h 217741"/>
                      <a:gd name="connsiteX90" fmla="*/ 47435 w 173981"/>
                      <a:gd name="connsiteY90" fmla="*/ 68008 h 217741"/>
                      <a:gd name="connsiteX91" fmla="*/ 30861 w 173981"/>
                      <a:gd name="connsiteY91" fmla="*/ 51435 h 217741"/>
                      <a:gd name="connsiteX92" fmla="*/ 30861 w 173981"/>
                      <a:gd name="connsiteY92" fmla="*/ 41720 h 217741"/>
                      <a:gd name="connsiteX93" fmla="*/ 47435 w 173981"/>
                      <a:gd name="connsiteY93" fmla="*/ 25146 h 217741"/>
                      <a:gd name="connsiteX94" fmla="*/ 57722 w 173981"/>
                      <a:gd name="connsiteY94" fmla="*/ 25146 h 217741"/>
                      <a:gd name="connsiteX95" fmla="*/ 82296 w 173981"/>
                      <a:gd name="connsiteY95" fmla="*/ 44577 h 217741"/>
                      <a:gd name="connsiteX96" fmla="*/ 57722 w 173981"/>
                      <a:gd name="connsiteY96" fmla="*/ 68008 h 217741"/>
                      <a:gd name="connsiteX97" fmla="*/ 57722 w 173981"/>
                      <a:gd name="connsiteY97" fmla="*/ 68008 h 217741"/>
                      <a:gd name="connsiteX98" fmla="*/ 47435 w 173981"/>
                      <a:gd name="connsiteY98" fmla="*/ 38862 h 217741"/>
                      <a:gd name="connsiteX99" fmla="*/ 44006 w 173981"/>
                      <a:gd name="connsiteY99" fmla="*/ 42291 h 217741"/>
                      <a:gd name="connsiteX100" fmla="*/ 44006 w 173981"/>
                      <a:gd name="connsiteY100" fmla="*/ 42291 h 217741"/>
                      <a:gd name="connsiteX101" fmla="*/ 44006 w 173981"/>
                      <a:gd name="connsiteY101" fmla="*/ 52007 h 217741"/>
                      <a:gd name="connsiteX102" fmla="*/ 47435 w 173981"/>
                      <a:gd name="connsiteY102" fmla="*/ 55435 h 217741"/>
                      <a:gd name="connsiteX103" fmla="*/ 57722 w 173981"/>
                      <a:gd name="connsiteY103" fmla="*/ 55435 h 217741"/>
                      <a:gd name="connsiteX104" fmla="*/ 69152 w 173981"/>
                      <a:gd name="connsiteY104" fmla="*/ 45720 h 217741"/>
                      <a:gd name="connsiteX105" fmla="*/ 57722 w 173981"/>
                      <a:gd name="connsiteY105" fmla="*/ 39433 h 217741"/>
                      <a:gd name="connsiteX106" fmla="*/ 47435 w 173981"/>
                      <a:gd name="connsiteY106" fmla="*/ 39433 h 217741"/>
                      <a:gd name="connsiteX107" fmla="*/ 47435 w 173981"/>
                      <a:gd name="connsiteY107" fmla="*/ 38862 h 217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173981" h="217741">
                        <a:moveTo>
                          <a:pt x="165164" y="217742"/>
                        </a:moveTo>
                        <a:lnTo>
                          <a:pt x="138303" y="217742"/>
                        </a:lnTo>
                        <a:cubicBezTo>
                          <a:pt x="134303" y="217742"/>
                          <a:pt x="130874" y="216027"/>
                          <a:pt x="128588" y="212598"/>
                        </a:cubicBezTo>
                        <a:lnTo>
                          <a:pt x="118872" y="198882"/>
                        </a:lnTo>
                        <a:lnTo>
                          <a:pt x="109728" y="212598"/>
                        </a:lnTo>
                        <a:cubicBezTo>
                          <a:pt x="107442" y="216027"/>
                          <a:pt x="104013" y="217742"/>
                          <a:pt x="100013" y="217742"/>
                        </a:cubicBezTo>
                        <a:lnTo>
                          <a:pt x="73724" y="217742"/>
                        </a:lnTo>
                        <a:cubicBezTo>
                          <a:pt x="68009" y="217742"/>
                          <a:pt x="63437" y="213170"/>
                          <a:pt x="63437" y="207455"/>
                        </a:cubicBezTo>
                        <a:cubicBezTo>
                          <a:pt x="63437" y="205168"/>
                          <a:pt x="64008" y="203454"/>
                          <a:pt x="65151" y="201740"/>
                        </a:cubicBezTo>
                        <a:lnTo>
                          <a:pt x="90869" y="164020"/>
                        </a:lnTo>
                        <a:lnTo>
                          <a:pt x="89726" y="162878"/>
                        </a:lnTo>
                        <a:cubicBezTo>
                          <a:pt x="82868" y="155448"/>
                          <a:pt x="72009" y="142875"/>
                          <a:pt x="72009" y="124587"/>
                        </a:cubicBezTo>
                        <a:lnTo>
                          <a:pt x="71438" y="116015"/>
                        </a:lnTo>
                        <a:cubicBezTo>
                          <a:pt x="70295" y="98870"/>
                          <a:pt x="65723" y="97155"/>
                          <a:pt x="54293" y="97155"/>
                        </a:cubicBezTo>
                        <a:lnTo>
                          <a:pt x="47435" y="97155"/>
                        </a:lnTo>
                        <a:cubicBezTo>
                          <a:pt x="45720" y="97155"/>
                          <a:pt x="44006" y="98298"/>
                          <a:pt x="44006" y="100584"/>
                        </a:cubicBezTo>
                        <a:lnTo>
                          <a:pt x="44006" y="100584"/>
                        </a:lnTo>
                        <a:lnTo>
                          <a:pt x="44006" y="126302"/>
                        </a:lnTo>
                        <a:cubicBezTo>
                          <a:pt x="44006" y="134874"/>
                          <a:pt x="36576" y="142875"/>
                          <a:pt x="27432" y="142875"/>
                        </a:cubicBezTo>
                        <a:lnTo>
                          <a:pt x="16574" y="142875"/>
                        </a:lnTo>
                        <a:cubicBezTo>
                          <a:pt x="8001" y="142875"/>
                          <a:pt x="0" y="135445"/>
                          <a:pt x="0" y="126302"/>
                        </a:cubicBezTo>
                        <a:lnTo>
                          <a:pt x="0" y="16573"/>
                        </a:lnTo>
                        <a:cubicBezTo>
                          <a:pt x="0" y="8001"/>
                          <a:pt x="7430" y="0"/>
                          <a:pt x="16574" y="0"/>
                        </a:cubicBezTo>
                        <a:lnTo>
                          <a:pt x="58293" y="0"/>
                        </a:lnTo>
                        <a:cubicBezTo>
                          <a:pt x="81725" y="0"/>
                          <a:pt x="85725" y="1715"/>
                          <a:pt x="95441" y="8001"/>
                        </a:cubicBezTo>
                        <a:cubicBezTo>
                          <a:pt x="106871" y="15431"/>
                          <a:pt x="113729" y="28575"/>
                          <a:pt x="113729" y="43434"/>
                        </a:cubicBezTo>
                        <a:cubicBezTo>
                          <a:pt x="113729" y="56578"/>
                          <a:pt x="109157" y="66865"/>
                          <a:pt x="100013" y="75438"/>
                        </a:cubicBezTo>
                        <a:cubicBezTo>
                          <a:pt x="107442" y="81725"/>
                          <a:pt x="111443" y="90297"/>
                          <a:pt x="112586" y="102298"/>
                        </a:cubicBezTo>
                        <a:lnTo>
                          <a:pt x="112586" y="102870"/>
                        </a:lnTo>
                        <a:cubicBezTo>
                          <a:pt x="112586" y="103442"/>
                          <a:pt x="113157" y="112585"/>
                          <a:pt x="113157" y="115443"/>
                        </a:cubicBezTo>
                        <a:cubicBezTo>
                          <a:pt x="113729" y="118872"/>
                          <a:pt x="114300" y="121730"/>
                          <a:pt x="116586" y="124015"/>
                        </a:cubicBezTo>
                        <a:lnTo>
                          <a:pt x="121158" y="116586"/>
                        </a:lnTo>
                        <a:cubicBezTo>
                          <a:pt x="123444" y="113157"/>
                          <a:pt x="126873" y="111443"/>
                          <a:pt x="130874" y="111443"/>
                        </a:cubicBezTo>
                        <a:lnTo>
                          <a:pt x="159449" y="111443"/>
                        </a:lnTo>
                        <a:cubicBezTo>
                          <a:pt x="165164" y="111443"/>
                          <a:pt x="169736" y="116015"/>
                          <a:pt x="169736" y="121730"/>
                        </a:cubicBezTo>
                        <a:cubicBezTo>
                          <a:pt x="169736" y="124015"/>
                          <a:pt x="169164" y="125730"/>
                          <a:pt x="168021" y="127445"/>
                        </a:cubicBezTo>
                        <a:lnTo>
                          <a:pt x="145161" y="162306"/>
                        </a:lnTo>
                        <a:lnTo>
                          <a:pt x="172022" y="201168"/>
                        </a:lnTo>
                        <a:cubicBezTo>
                          <a:pt x="175451" y="205740"/>
                          <a:pt x="174308" y="212598"/>
                          <a:pt x="169164" y="215455"/>
                        </a:cubicBezTo>
                        <a:cubicBezTo>
                          <a:pt x="169164" y="217170"/>
                          <a:pt x="166878" y="217742"/>
                          <a:pt x="165164" y="217742"/>
                        </a:cubicBezTo>
                        <a:close/>
                        <a:moveTo>
                          <a:pt x="138875" y="204597"/>
                        </a:moveTo>
                        <a:lnTo>
                          <a:pt x="160020" y="204597"/>
                        </a:lnTo>
                        <a:lnTo>
                          <a:pt x="134874" y="168021"/>
                        </a:lnTo>
                        <a:cubicBezTo>
                          <a:pt x="132588" y="164592"/>
                          <a:pt x="132588" y="160020"/>
                          <a:pt x="134874" y="156591"/>
                        </a:cubicBezTo>
                        <a:lnTo>
                          <a:pt x="156591" y="124587"/>
                        </a:lnTo>
                        <a:lnTo>
                          <a:pt x="133731" y="124587"/>
                        </a:lnTo>
                        <a:lnTo>
                          <a:pt x="124587" y="138875"/>
                        </a:lnTo>
                        <a:cubicBezTo>
                          <a:pt x="122873" y="142303"/>
                          <a:pt x="118872" y="142875"/>
                          <a:pt x="115443" y="140589"/>
                        </a:cubicBezTo>
                        <a:cubicBezTo>
                          <a:pt x="114872" y="140018"/>
                          <a:pt x="114300" y="139446"/>
                          <a:pt x="113729" y="138875"/>
                        </a:cubicBezTo>
                        <a:lnTo>
                          <a:pt x="113729" y="138875"/>
                        </a:lnTo>
                        <a:cubicBezTo>
                          <a:pt x="113157" y="138303"/>
                          <a:pt x="113157" y="138303"/>
                          <a:pt x="113157" y="138303"/>
                        </a:cubicBezTo>
                        <a:cubicBezTo>
                          <a:pt x="112586" y="137732"/>
                          <a:pt x="112014" y="137160"/>
                          <a:pt x="112014" y="136588"/>
                        </a:cubicBezTo>
                        <a:cubicBezTo>
                          <a:pt x="108585" y="132588"/>
                          <a:pt x="102299" y="126302"/>
                          <a:pt x="102299" y="116015"/>
                        </a:cubicBezTo>
                        <a:cubicBezTo>
                          <a:pt x="101727" y="112585"/>
                          <a:pt x="101727" y="105156"/>
                          <a:pt x="101727" y="103442"/>
                        </a:cubicBezTo>
                        <a:cubicBezTo>
                          <a:pt x="100013" y="89725"/>
                          <a:pt x="94869" y="84582"/>
                          <a:pt x="87440" y="81153"/>
                        </a:cubicBezTo>
                        <a:cubicBezTo>
                          <a:pt x="84011" y="79438"/>
                          <a:pt x="82868" y="76010"/>
                          <a:pt x="84011" y="72580"/>
                        </a:cubicBezTo>
                        <a:cubicBezTo>
                          <a:pt x="84582" y="71438"/>
                          <a:pt x="85725" y="70295"/>
                          <a:pt x="86868" y="69152"/>
                        </a:cubicBezTo>
                        <a:cubicBezTo>
                          <a:pt x="97727" y="63437"/>
                          <a:pt x="102299" y="54864"/>
                          <a:pt x="102299" y="42863"/>
                        </a:cubicBezTo>
                        <a:cubicBezTo>
                          <a:pt x="102299" y="32575"/>
                          <a:pt x="97727" y="23432"/>
                          <a:pt x="90297" y="18288"/>
                        </a:cubicBezTo>
                        <a:cubicBezTo>
                          <a:pt x="82868" y="13716"/>
                          <a:pt x="80582" y="12573"/>
                          <a:pt x="60008" y="12573"/>
                        </a:cubicBezTo>
                        <a:lnTo>
                          <a:pt x="18288" y="12573"/>
                        </a:lnTo>
                        <a:cubicBezTo>
                          <a:pt x="16574" y="12573"/>
                          <a:pt x="14859" y="13716"/>
                          <a:pt x="14859" y="16002"/>
                        </a:cubicBezTo>
                        <a:lnTo>
                          <a:pt x="14859" y="16002"/>
                        </a:lnTo>
                        <a:lnTo>
                          <a:pt x="14859" y="125730"/>
                        </a:lnTo>
                        <a:cubicBezTo>
                          <a:pt x="14859" y="127445"/>
                          <a:pt x="16002" y="129159"/>
                          <a:pt x="18288" y="129159"/>
                        </a:cubicBezTo>
                        <a:lnTo>
                          <a:pt x="29147" y="129159"/>
                        </a:lnTo>
                        <a:cubicBezTo>
                          <a:pt x="30861" y="129159"/>
                          <a:pt x="32576" y="128016"/>
                          <a:pt x="32576" y="125730"/>
                        </a:cubicBezTo>
                        <a:lnTo>
                          <a:pt x="32576" y="100013"/>
                        </a:lnTo>
                        <a:cubicBezTo>
                          <a:pt x="32576" y="91440"/>
                          <a:pt x="40005" y="83439"/>
                          <a:pt x="49149" y="83439"/>
                        </a:cubicBezTo>
                        <a:lnTo>
                          <a:pt x="56007" y="83439"/>
                        </a:lnTo>
                        <a:cubicBezTo>
                          <a:pt x="76010" y="83439"/>
                          <a:pt x="84582" y="92012"/>
                          <a:pt x="85725" y="114300"/>
                        </a:cubicBezTo>
                        <a:lnTo>
                          <a:pt x="86297" y="123444"/>
                        </a:lnTo>
                        <a:cubicBezTo>
                          <a:pt x="86297" y="124015"/>
                          <a:pt x="86297" y="124015"/>
                          <a:pt x="86297" y="124015"/>
                        </a:cubicBezTo>
                        <a:cubicBezTo>
                          <a:pt x="86297" y="137732"/>
                          <a:pt x="94298" y="146875"/>
                          <a:pt x="100584" y="153733"/>
                        </a:cubicBezTo>
                        <a:cubicBezTo>
                          <a:pt x="101156" y="154877"/>
                          <a:pt x="101727" y="155448"/>
                          <a:pt x="102870" y="156020"/>
                        </a:cubicBezTo>
                        <a:cubicBezTo>
                          <a:pt x="106299" y="160020"/>
                          <a:pt x="106871" y="165163"/>
                          <a:pt x="104013" y="169164"/>
                        </a:cubicBezTo>
                        <a:lnTo>
                          <a:pt x="80010" y="204597"/>
                        </a:lnTo>
                        <a:lnTo>
                          <a:pt x="100584" y="204597"/>
                        </a:lnTo>
                        <a:lnTo>
                          <a:pt x="111443" y="188023"/>
                        </a:lnTo>
                        <a:cubicBezTo>
                          <a:pt x="113157" y="184595"/>
                          <a:pt x="116586" y="183452"/>
                          <a:pt x="120015" y="183452"/>
                        </a:cubicBezTo>
                        <a:lnTo>
                          <a:pt x="120015" y="183452"/>
                        </a:lnTo>
                        <a:cubicBezTo>
                          <a:pt x="123444" y="183452"/>
                          <a:pt x="126873" y="185166"/>
                          <a:pt x="128588" y="188023"/>
                        </a:cubicBezTo>
                        <a:lnTo>
                          <a:pt x="138875" y="204597"/>
                        </a:lnTo>
                        <a:close/>
                        <a:moveTo>
                          <a:pt x="116586" y="195453"/>
                        </a:moveTo>
                        <a:lnTo>
                          <a:pt x="116586" y="195453"/>
                        </a:lnTo>
                        <a:close/>
                        <a:moveTo>
                          <a:pt x="121158" y="195453"/>
                        </a:moveTo>
                        <a:lnTo>
                          <a:pt x="121158" y="195453"/>
                        </a:lnTo>
                        <a:close/>
                        <a:moveTo>
                          <a:pt x="140018" y="160020"/>
                        </a:moveTo>
                        <a:lnTo>
                          <a:pt x="140018" y="160020"/>
                        </a:lnTo>
                        <a:close/>
                        <a:moveTo>
                          <a:pt x="57722" y="68008"/>
                        </a:moveTo>
                        <a:lnTo>
                          <a:pt x="47435" y="68008"/>
                        </a:lnTo>
                        <a:cubicBezTo>
                          <a:pt x="38862" y="68008"/>
                          <a:pt x="30861" y="60579"/>
                          <a:pt x="30861" y="51435"/>
                        </a:cubicBezTo>
                        <a:lnTo>
                          <a:pt x="30861" y="41720"/>
                        </a:lnTo>
                        <a:cubicBezTo>
                          <a:pt x="30861" y="33147"/>
                          <a:pt x="38291" y="25146"/>
                          <a:pt x="47435" y="25146"/>
                        </a:cubicBezTo>
                        <a:lnTo>
                          <a:pt x="57722" y="25146"/>
                        </a:lnTo>
                        <a:cubicBezTo>
                          <a:pt x="77724" y="25146"/>
                          <a:pt x="82296" y="36005"/>
                          <a:pt x="82296" y="44577"/>
                        </a:cubicBezTo>
                        <a:cubicBezTo>
                          <a:pt x="82296" y="59436"/>
                          <a:pt x="72581" y="68008"/>
                          <a:pt x="57722" y="68008"/>
                        </a:cubicBezTo>
                        <a:lnTo>
                          <a:pt x="57722" y="68008"/>
                        </a:lnTo>
                        <a:close/>
                        <a:moveTo>
                          <a:pt x="47435" y="38862"/>
                        </a:moveTo>
                        <a:cubicBezTo>
                          <a:pt x="45720" y="38862"/>
                          <a:pt x="44006" y="40005"/>
                          <a:pt x="44006" y="42291"/>
                        </a:cubicBezTo>
                        <a:lnTo>
                          <a:pt x="44006" y="42291"/>
                        </a:lnTo>
                        <a:lnTo>
                          <a:pt x="44006" y="52007"/>
                        </a:lnTo>
                        <a:cubicBezTo>
                          <a:pt x="44006" y="53721"/>
                          <a:pt x="45149" y="55435"/>
                          <a:pt x="47435" y="55435"/>
                        </a:cubicBezTo>
                        <a:lnTo>
                          <a:pt x="57722" y="55435"/>
                        </a:lnTo>
                        <a:cubicBezTo>
                          <a:pt x="65151" y="55435"/>
                          <a:pt x="69152" y="52007"/>
                          <a:pt x="69152" y="45720"/>
                        </a:cubicBezTo>
                        <a:cubicBezTo>
                          <a:pt x="69152" y="42291"/>
                          <a:pt x="69152" y="39433"/>
                          <a:pt x="57722" y="39433"/>
                        </a:cubicBezTo>
                        <a:lnTo>
                          <a:pt x="47435" y="39433"/>
                        </a:lnTo>
                        <a:lnTo>
                          <a:pt x="47435" y="38862"/>
                        </a:ln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" name="Graphic 81">
                  <a:extLst>
                    <a:ext uri="{FF2B5EF4-FFF2-40B4-BE49-F238E27FC236}">
                      <a16:creationId xmlns:a16="http://schemas.microsoft.com/office/drawing/2014/main" id="{B791F549-C369-4F82-91C5-2DEA6FBC2893}"/>
                    </a:ext>
                  </a:extLst>
                </p:cNvPr>
                <p:cNvSpPr/>
                <p:nvPr/>
              </p:nvSpPr>
              <p:spPr>
                <a:xfrm>
                  <a:off x="6198870" y="2698623"/>
                  <a:ext cx="1061675" cy="552640"/>
                </a:xfrm>
                <a:custGeom>
                  <a:avLst/>
                  <a:gdLst>
                    <a:gd name="connsiteX0" fmla="*/ 93154 w 1061675"/>
                    <a:gd name="connsiteY0" fmla="*/ 552069 h 552640"/>
                    <a:gd name="connsiteX1" fmla="*/ 0 w 1061675"/>
                    <a:gd name="connsiteY1" fmla="*/ 458914 h 552640"/>
                    <a:gd name="connsiteX2" fmla="*/ 1714 w 1061675"/>
                    <a:gd name="connsiteY2" fmla="*/ 442913 h 552640"/>
                    <a:gd name="connsiteX3" fmla="*/ 187452 w 1061675"/>
                    <a:gd name="connsiteY3" fmla="*/ 124015 h 552640"/>
                    <a:gd name="connsiteX4" fmla="*/ 530352 w 1061675"/>
                    <a:gd name="connsiteY4" fmla="*/ 0 h 552640"/>
                    <a:gd name="connsiteX5" fmla="*/ 625221 w 1061675"/>
                    <a:gd name="connsiteY5" fmla="*/ 8573 h 552640"/>
                    <a:gd name="connsiteX6" fmla="*/ 910971 w 1061675"/>
                    <a:gd name="connsiteY6" fmla="*/ 157734 h 552640"/>
                    <a:gd name="connsiteX7" fmla="*/ 1060133 w 1061675"/>
                    <a:gd name="connsiteY7" fmla="*/ 443484 h 552640"/>
                    <a:gd name="connsiteX8" fmla="*/ 1044702 w 1061675"/>
                    <a:gd name="connsiteY8" fmla="*/ 512636 h 552640"/>
                    <a:gd name="connsiteX9" fmla="*/ 984694 w 1061675"/>
                    <a:gd name="connsiteY9" fmla="*/ 551498 h 552640"/>
                    <a:gd name="connsiteX10" fmla="*/ 968121 w 1061675"/>
                    <a:gd name="connsiteY10" fmla="*/ 552641 h 552640"/>
                    <a:gd name="connsiteX11" fmla="*/ 93154 w 1061675"/>
                    <a:gd name="connsiteY11" fmla="*/ 552641 h 552640"/>
                    <a:gd name="connsiteX12" fmla="*/ 93154 w 1061675"/>
                    <a:gd name="connsiteY12" fmla="*/ 552069 h 552640"/>
                    <a:gd name="connsiteX13" fmla="*/ 530352 w 1061675"/>
                    <a:gd name="connsiteY13" fmla="*/ 30289 h 552640"/>
                    <a:gd name="connsiteX14" fmla="*/ 31433 w 1061675"/>
                    <a:gd name="connsiteY14" fmla="*/ 448056 h 552640"/>
                    <a:gd name="connsiteX15" fmla="*/ 41719 w 1061675"/>
                    <a:gd name="connsiteY15" fmla="*/ 494919 h 552640"/>
                    <a:gd name="connsiteX16" fmla="*/ 82296 w 1061675"/>
                    <a:gd name="connsiteY16" fmla="*/ 520636 h 552640"/>
                    <a:gd name="connsiteX17" fmla="*/ 93154 w 1061675"/>
                    <a:gd name="connsiteY17" fmla="*/ 521779 h 552640"/>
                    <a:gd name="connsiteX18" fmla="*/ 967549 w 1061675"/>
                    <a:gd name="connsiteY18" fmla="*/ 521779 h 552640"/>
                    <a:gd name="connsiteX19" fmla="*/ 1030414 w 1061675"/>
                    <a:gd name="connsiteY19" fmla="*/ 458914 h 552640"/>
                    <a:gd name="connsiteX20" fmla="*/ 1029271 w 1061675"/>
                    <a:gd name="connsiteY20" fmla="*/ 448056 h 552640"/>
                    <a:gd name="connsiteX21" fmla="*/ 530352 w 1061675"/>
                    <a:gd name="connsiteY21" fmla="*/ 30289 h 55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61675" h="552640">
                      <a:moveTo>
                        <a:pt x="93154" y="552069"/>
                      </a:moveTo>
                      <a:cubicBezTo>
                        <a:pt x="41719" y="552069"/>
                        <a:pt x="0" y="510349"/>
                        <a:pt x="0" y="458914"/>
                      </a:cubicBezTo>
                      <a:cubicBezTo>
                        <a:pt x="0" y="453771"/>
                        <a:pt x="571" y="448628"/>
                        <a:pt x="1714" y="442913"/>
                      </a:cubicBezTo>
                      <a:cubicBezTo>
                        <a:pt x="24003" y="317754"/>
                        <a:pt x="90297" y="204597"/>
                        <a:pt x="187452" y="124015"/>
                      </a:cubicBezTo>
                      <a:cubicBezTo>
                        <a:pt x="284036" y="44005"/>
                        <a:pt x="405765" y="0"/>
                        <a:pt x="530352" y="0"/>
                      </a:cubicBezTo>
                      <a:cubicBezTo>
                        <a:pt x="561784" y="0"/>
                        <a:pt x="593789" y="2858"/>
                        <a:pt x="625221" y="8573"/>
                      </a:cubicBezTo>
                      <a:cubicBezTo>
                        <a:pt x="733806" y="28003"/>
                        <a:pt x="832676" y="79438"/>
                        <a:pt x="910971" y="157734"/>
                      </a:cubicBezTo>
                      <a:cubicBezTo>
                        <a:pt x="989266" y="236029"/>
                        <a:pt x="1040701" y="334899"/>
                        <a:pt x="1060133" y="443484"/>
                      </a:cubicBezTo>
                      <a:cubicBezTo>
                        <a:pt x="1064704" y="468058"/>
                        <a:pt x="1058989" y="492633"/>
                        <a:pt x="1044702" y="512636"/>
                      </a:cubicBezTo>
                      <a:cubicBezTo>
                        <a:pt x="1030414" y="533209"/>
                        <a:pt x="1009269" y="546926"/>
                        <a:pt x="984694" y="551498"/>
                      </a:cubicBezTo>
                      <a:cubicBezTo>
                        <a:pt x="979551" y="552641"/>
                        <a:pt x="974408" y="552641"/>
                        <a:pt x="968121" y="552641"/>
                      </a:cubicBezTo>
                      <a:lnTo>
                        <a:pt x="93154" y="552641"/>
                      </a:lnTo>
                      <a:lnTo>
                        <a:pt x="93154" y="552069"/>
                      </a:lnTo>
                      <a:close/>
                      <a:moveTo>
                        <a:pt x="530352" y="30289"/>
                      </a:moveTo>
                      <a:cubicBezTo>
                        <a:pt x="284607" y="30289"/>
                        <a:pt x="74866" y="206311"/>
                        <a:pt x="31433" y="448056"/>
                      </a:cubicBezTo>
                      <a:cubicBezTo>
                        <a:pt x="28575" y="464629"/>
                        <a:pt x="32004" y="481203"/>
                        <a:pt x="41719" y="494919"/>
                      </a:cubicBezTo>
                      <a:cubicBezTo>
                        <a:pt x="51435" y="508635"/>
                        <a:pt x="65723" y="517779"/>
                        <a:pt x="82296" y="520636"/>
                      </a:cubicBezTo>
                      <a:cubicBezTo>
                        <a:pt x="85725" y="521208"/>
                        <a:pt x="89726" y="521779"/>
                        <a:pt x="93154" y="521779"/>
                      </a:cubicBezTo>
                      <a:lnTo>
                        <a:pt x="967549" y="521779"/>
                      </a:lnTo>
                      <a:cubicBezTo>
                        <a:pt x="1002411" y="521779"/>
                        <a:pt x="1030414" y="493776"/>
                        <a:pt x="1030414" y="458914"/>
                      </a:cubicBezTo>
                      <a:cubicBezTo>
                        <a:pt x="1030414" y="454914"/>
                        <a:pt x="1029843" y="451485"/>
                        <a:pt x="1029271" y="448056"/>
                      </a:cubicBezTo>
                      <a:cubicBezTo>
                        <a:pt x="985838" y="206311"/>
                        <a:pt x="776097" y="30289"/>
                        <a:pt x="530352" y="30289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Graphic 81">
                  <a:extLst>
                    <a:ext uri="{FF2B5EF4-FFF2-40B4-BE49-F238E27FC236}">
                      <a16:creationId xmlns:a16="http://schemas.microsoft.com/office/drawing/2014/main" id="{0B02CD70-9DCC-4D7E-B486-E78301B9898A}"/>
                    </a:ext>
                  </a:extLst>
                </p:cNvPr>
                <p:cNvSpPr/>
                <p:nvPr/>
              </p:nvSpPr>
              <p:spPr>
                <a:xfrm>
                  <a:off x="6454330" y="2205990"/>
                  <a:ext cx="531495" cy="531495"/>
                </a:xfrm>
                <a:custGeom>
                  <a:avLst/>
                  <a:gdLst>
                    <a:gd name="connsiteX0" fmla="*/ 531495 w 531495"/>
                    <a:gd name="connsiteY0" fmla="*/ 265748 h 531495"/>
                    <a:gd name="connsiteX1" fmla="*/ 265748 w 531495"/>
                    <a:gd name="connsiteY1" fmla="*/ 531495 h 531495"/>
                    <a:gd name="connsiteX2" fmla="*/ 0 w 531495"/>
                    <a:gd name="connsiteY2" fmla="*/ 265748 h 531495"/>
                    <a:gd name="connsiteX3" fmla="*/ 265748 w 531495"/>
                    <a:gd name="connsiteY3" fmla="*/ 0 h 531495"/>
                    <a:gd name="connsiteX4" fmla="*/ 531495 w 531495"/>
                    <a:gd name="connsiteY4" fmla="*/ 265748 h 53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1495" h="531495">
                      <a:moveTo>
                        <a:pt x="531495" y="265748"/>
                      </a:moveTo>
                      <a:cubicBezTo>
                        <a:pt x="531495" y="412516"/>
                        <a:pt x="412516" y="531495"/>
                        <a:pt x="265748" y="531495"/>
                      </a:cubicBezTo>
                      <a:cubicBezTo>
                        <a:pt x="118979" y="531495"/>
                        <a:pt x="0" y="412516"/>
                        <a:pt x="0" y="265748"/>
                      </a:cubicBezTo>
                      <a:cubicBezTo>
                        <a:pt x="0" y="118979"/>
                        <a:pt x="118979" y="0"/>
                        <a:pt x="265748" y="0"/>
                      </a:cubicBezTo>
                      <a:cubicBezTo>
                        <a:pt x="412516" y="0"/>
                        <a:pt x="531495" y="118979"/>
                        <a:pt x="531495" y="2657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Graphic 81">
                  <a:extLst>
                    <a:ext uri="{FF2B5EF4-FFF2-40B4-BE49-F238E27FC236}">
                      <a16:creationId xmlns:a16="http://schemas.microsoft.com/office/drawing/2014/main" id="{151E9885-450B-4B1B-8A23-E509FF4553E8}"/>
                    </a:ext>
                  </a:extLst>
                </p:cNvPr>
                <p:cNvSpPr/>
                <p:nvPr/>
              </p:nvSpPr>
              <p:spPr>
                <a:xfrm>
                  <a:off x="6438328" y="2189988"/>
                  <a:ext cx="562355" cy="562355"/>
                </a:xfrm>
                <a:custGeom>
                  <a:avLst/>
                  <a:gdLst>
                    <a:gd name="connsiteX0" fmla="*/ 281178 w 562355"/>
                    <a:gd name="connsiteY0" fmla="*/ 562356 h 562355"/>
                    <a:gd name="connsiteX1" fmla="*/ 0 w 562355"/>
                    <a:gd name="connsiteY1" fmla="*/ 281178 h 562355"/>
                    <a:gd name="connsiteX2" fmla="*/ 281178 w 562355"/>
                    <a:gd name="connsiteY2" fmla="*/ 0 h 562355"/>
                    <a:gd name="connsiteX3" fmla="*/ 562356 w 562355"/>
                    <a:gd name="connsiteY3" fmla="*/ 281178 h 562355"/>
                    <a:gd name="connsiteX4" fmla="*/ 281178 w 562355"/>
                    <a:gd name="connsiteY4" fmla="*/ 562356 h 562355"/>
                    <a:gd name="connsiteX5" fmla="*/ 281178 w 562355"/>
                    <a:gd name="connsiteY5" fmla="*/ 562356 h 562355"/>
                    <a:gd name="connsiteX6" fmla="*/ 281178 w 562355"/>
                    <a:gd name="connsiteY6" fmla="*/ 30861 h 562355"/>
                    <a:gd name="connsiteX7" fmla="*/ 30861 w 562355"/>
                    <a:gd name="connsiteY7" fmla="*/ 281178 h 562355"/>
                    <a:gd name="connsiteX8" fmla="*/ 281178 w 562355"/>
                    <a:gd name="connsiteY8" fmla="*/ 531495 h 562355"/>
                    <a:gd name="connsiteX9" fmla="*/ 531495 w 562355"/>
                    <a:gd name="connsiteY9" fmla="*/ 281178 h 562355"/>
                    <a:gd name="connsiteX10" fmla="*/ 281178 w 562355"/>
                    <a:gd name="connsiteY10" fmla="*/ 30861 h 562355"/>
                    <a:gd name="connsiteX11" fmla="*/ 281178 w 562355"/>
                    <a:gd name="connsiteY11" fmla="*/ 30861 h 56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2355" h="562355">
                      <a:moveTo>
                        <a:pt x="281178" y="562356"/>
                      </a:moveTo>
                      <a:cubicBezTo>
                        <a:pt x="126301" y="562356"/>
                        <a:pt x="0" y="436626"/>
                        <a:pt x="0" y="281178"/>
                      </a:cubicBezTo>
                      <a:cubicBezTo>
                        <a:pt x="0" y="126301"/>
                        <a:pt x="125730" y="0"/>
                        <a:pt x="281178" y="0"/>
                      </a:cubicBezTo>
                      <a:cubicBezTo>
                        <a:pt x="436054" y="0"/>
                        <a:pt x="562356" y="125730"/>
                        <a:pt x="562356" y="281178"/>
                      </a:cubicBezTo>
                      <a:cubicBezTo>
                        <a:pt x="561784" y="436054"/>
                        <a:pt x="436054" y="562356"/>
                        <a:pt x="281178" y="562356"/>
                      </a:cubicBezTo>
                      <a:lnTo>
                        <a:pt x="281178" y="562356"/>
                      </a:lnTo>
                      <a:close/>
                      <a:moveTo>
                        <a:pt x="281178" y="30861"/>
                      </a:moveTo>
                      <a:cubicBezTo>
                        <a:pt x="142875" y="30861"/>
                        <a:pt x="30861" y="143446"/>
                        <a:pt x="30861" y="281178"/>
                      </a:cubicBezTo>
                      <a:cubicBezTo>
                        <a:pt x="30861" y="418909"/>
                        <a:pt x="143446" y="531495"/>
                        <a:pt x="281178" y="531495"/>
                      </a:cubicBezTo>
                      <a:cubicBezTo>
                        <a:pt x="418909" y="531495"/>
                        <a:pt x="531495" y="418909"/>
                        <a:pt x="531495" y="281178"/>
                      </a:cubicBezTo>
                      <a:cubicBezTo>
                        <a:pt x="532066" y="144018"/>
                        <a:pt x="419481" y="31433"/>
                        <a:pt x="281178" y="30861"/>
                      </a:cubicBezTo>
                      <a:lnTo>
                        <a:pt x="281178" y="30861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Graphic 81">
                  <a:extLst>
                    <a:ext uri="{FF2B5EF4-FFF2-40B4-BE49-F238E27FC236}">
                      <a16:creationId xmlns:a16="http://schemas.microsoft.com/office/drawing/2014/main" id="{45FECEE0-C74A-4F4A-961A-7B4B9F8E9FEB}"/>
                    </a:ext>
                  </a:extLst>
                </p:cNvPr>
                <p:cNvSpPr/>
                <p:nvPr/>
              </p:nvSpPr>
              <p:spPr>
                <a:xfrm>
                  <a:off x="6560312" y="2527173"/>
                  <a:ext cx="296497" cy="118300"/>
                </a:xfrm>
                <a:custGeom>
                  <a:avLst/>
                  <a:gdLst>
                    <a:gd name="connsiteX0" fmla="*/ 147764 w 296497"/>
                    <a:gd name="connsiteY0" fmla="*/ 118300 h 118300"/>
                    <a:gd name="connsiteX1" fmla="*/ 2032 w 296497"/>
                    <a:gd name="connsiteY1" fmla="*/ 25146 h 118300"/>
                    <a:gd name="connsiteX2" fmla="*/ 9461 w 296497"/>
                    <a:gd name="connsiteY2" fmla="*/ 1714 h 118300"/>
                    <a:gd name="connsiteX3" fmla="*/ 16891 w 296497"/>
                    <a:gd name="connsiteY3" fmla="*/ 0 h 118300"/>
                    <a:gd name="connsiteX4" fmla="*/ 32893 w 296497"/>
                    <a:gd name="connsiteY4" fmla="*/ 9715 h 118300"/>
                    <a:gd name="connsiteX5" fmla="*/ 33464 w 296497"/>
                    <a:gd name="connsiteY5" fmla="*/ 10287 h 118300"/>
                    <a:gd name="connsiteX6" fmla="*/ 33464 w 296497"/>
                    <a:gd name="connsiteY6" fmla="*/ 10287 h 118300"/>
                    <a:gd name="connsiteX7" fmla="*/ 34036 w 296497"/>
                    <a:gd name="connsiteY7" fmla="*/ 10858 h 118300"/>
                    <a:gd name="connsiteX8" fmla="*/ 148336 w 296497"/>
                    <a:gd name="connsiteY8" fmla="*/ 84010 h 118300"/>
                    <a:gd name="connsiteX9" fmla="*/ 200914 w 296497"/>
                    <a:gd name="connsiteY9" fmla="*/ 72580 h 118300"/>
                    <a:gd name="connsiteX10" fmla="*/ 262064 w 296497"/>
                    <a:gd name="connsiteY10" fmla="*/ 11430 h 118300"/>
                    <a:gd name="connsiteX11" fmla="*/ 278638 w 296497"/>
                    <a:gd name="connsiteY11" fmla="*/ 571 h 118300"/>
                    <a:gd name="connsiteX12" fmla="*/ 285496 w 296497"/>
                    <a:gd name="connsiteY12" fmla="*/ 1714 h 118300"/>
                    <a:gd name="connsiteX13" fmla="*/ 295211 w 296497"/>
                    <a:gd name="connsiteY13" fmla="*/ 11430 h 118300"/>
                    <a:gd name="connsiteX14" fmla="*/ 295211 w 296497"/>
                    <a:gd name="connsiteY14" fmla="*/ 24574 h 118300"/>
                    <a:gd name="connsiteX15" fmla="*/ 294640 w 296497"/>
                    <a:gd name="connsiteY15" fmla="*/ 25718 h 118300"/>
                    <a:gd name="connsiteX16" fmla="*/ 147764 w 296497"/>
                    <a:gd name="connsiteY16" fmla="*/ 118300 h 11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6497" h="118300">
                      <a:moveTo>
                        <a:pt x="147764" y="118300"/>
                      </a:moveTo>
                      <a:cubicBezTo>
                        <a:pt x="85471" y="118300"/>
                        <a:pt x="28321" y="81724"/>
                        <a:pt x="2032" y="25146"/>
                      </a:cubicBezTo>
                      <a:cubicBezTo>
                        <a:pt x="-2540" y="16573"/>
                        <a:pt x="889" y="5715"/>
                        <a:pt x="9461" y="1714"/>
                      </a:cubicBezTo>
                      <a:cubicBezTo>
                        <a:pt x="11747" y="571"/>
                        <a:pt x="14605" y="0"/>
                        <a:pt x="16891" y="0"/>
                      </a:cubicBezTo>
                      <a:cubicBezTo>
                        <a:pt x="23749" y="0"/>
                        <a:pt x="30035" y="4000"/>
                        <a:pt x="32893" y="9715"/>
                      </a:cubicBezTo>
                      <a:lnTo>
                        <a:pt x="33464" y="10287"/>
                      </a:lnTo>
                      <a:lnTo>
                        <a:pt x="33464" y="10287"/>
                      </a:lnTo>
                      <a:cubicBezTo>
                        <a:pt x="33464" y="10858"/>
                        <a:pt x="33464" y="10858"/>
                        <a:pt x="34036" y="10858"/>
                      </a:cubicBezTo>
                      <a:cubicBezTo>
                        <a:pt x="54610" y="54864"/>
                        <a:pt x="99187" y="84010"/>
                        <a:pt x="148336" y="84010"/>
                      </a:cubicBezTo>
                      <a:cubicBezTo>
                        <a:pt x="166624" y="84010"/>
                        <a:pt x="184340" y="80010"/>
                        <a:pt x="200914" y="72580"/>
                      </a:cubicBezTo>
                      <a:cubicBezTo>
                        <a:pt x="227774" y="60008"/>
                        <a:pt x="250063" y="38290"/>
                        <a:pt x="262064" y="11430"/>
                      </a:cubicBezTo>
                      <a:cubicBezTo>
                        <a:pt x="264922" y="4572"/>
                        <a:pt x="271780" y="571"/>
                        <a:pt x="278638" y="571"/>
                      </a:cubicBezTo>
                      <a:cubicBezTo>
                        <a:pt x="280924" y="571"/>
                        <a:pt x="283210" y="1143"/>
                        <a:pt x="285496" y="1714"/>
                      </a:cubicBezTo>
                      <a:cubicBezTo>
                        <a:pt x="289496" y="3429"/>
                        <a:pt x="292925" y="6858"/>
                        <a:pt x="295211" y="11430"/>
                      </a:cubicBezTo>
                      <a:cubicBezTo>
                        <a:pt x="296926" y="15430"/>
                        <a:pt x="296926" y="20003"/>
                        <a:pt x="295211" y="24574"/>
                      </a:cubicBezTo>
                      <a:cubicBezTo>
                        <a:pt x="294640" y="25146"/>
                        <a:pt x="294640" y="25718"/>
                        <a:pt x="294640" y="25718"/>
                      </a:cubicBezTo>
                      <a:cubicBezTo>
                        <a:pt x="267208" y="81153"/>
                        <a:pt x="210058" y="117729"/>
                        <a:pt x="147764" y="118300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3EAFF77-6907-4007-85FD-C4E9B8BEDBF5}"/>
                </a:ext>
              </a:extLst>
            </p:cNvPr>
            <p:cNvGrpSpPr/>
            <p:nvPr userDrawn="1"/>
          </p:nvGrpSpPr>
          <p:grpSpPr>
            <a:xfrm>
              <a:off x="5294480" y="4271790"/>
              <a:ext cx="1618562" cy="579409"/>
              <a:chOff x="5294480" y="4278479"/>
              <a:chExt cx="1618562" cy="579409"/>
            </a:xfrm>
          </p:grpSpPr>
          <p:grpSp>
            <p:nvGrpSpPr>
              <p:cNvPr id="269" name="Graphic 81">
                <a:extLst>
                  <a:ext uri="{FF2B5EF4-FFF2-40B4-BE49-F238E27FC236}">
                    <a16:creationId xmlns:a16="http://schemas.microsoft.com/office/drawing/2014/main" id="{C4347E69-0F26-4D8D-BBB2-BA9243B01BC1}"/>
                  </a:ext>
                </a:extLst>
              </p:cNvPr>
              <p:cNvGrpSpPr/>
              <p:nvPr/>
            </p:nvGrpSpPr>
            <p:grpSpPr>
              <a:xfrm>
                <a:off x="5294480" y="4278479"/>
                <a:ext cx="579409" cy="579409"/>
                <a:chOff x="4795837" y="2032254"/>
                <a:chExt cx="1529333" cy="1529334"/>
              </a:xfrm>
            </p:grpSpPr>
            <p:grpSp>
              <p:nvGrpSpPr>
                <p:cNvPr id="285" name="Graphic 81">
                  <a:extLst>
                    <a:ext uri="{FF2B5EF4-FFF2-40B4-BE49-F238E27FC236}">
                      <a16:creationId xmlns:a16="http://schemas.microsoft.com/office/drawing/2014/main" id="{27A6BE1D-FBDF-46BD-BB8B-81BC6B6E90F8}"/>
                    </a:ext>
                  </a:extLst>
                </p:cNvPr>
                <p:cNvGrpSpPr/>
                <p:nvPr/>
              </p:nvGrpSpPr>
              <p:grpSpPr>
                <a:xfrm>
                  <a:off x="4795837" y="2032254"/>
                  <a:ext cx="1529333" cy="1529334"/>
                  <a:chOff x="4795837" y="2032254"/>
                  <a:chExt cx="1529333" cy="1529334"/>
                </a:xfrm>
              </p:grpSpPr>
              <p:sp>
                <p:nvSpPr>
                  <p:cNvPr id="293" name="Graphic 81">
                    <a:extLst>
                      <a:ext uri="{FF2B5EF4-FFF2-40B4-BE49-F238E27FC236}">
                        <a16:creationId xmlns:a16="http://schemas.microsoft.com/office/drawing/2014/main" id="{8712BFA7-653B-435F-8E8A-076D5BA7F7C7}"/>
                      </a:ext>
                    </a:extLst>
                  </p:cNvPr>
                  <p:cNvSpPr/>
                  <p:nvPr/>
                </p:nvSpPr>
                <p:spPr>
                  <a:xfrm>
                    <a:off x="4818697" y="2054542"/>
                    <a:ext cx="1483614" cy="1483614"/>
                  </a:xfrm>
                  <a:custGeom>
                    <a:avLst/>
                    <a:gdLst>
                      <a:gd name="connsiteX0" fmla="*/ 1483614 w 1483614"/>
                      <a:gd name="connsiteY0" fmla="*/ 741807 h 1483614"/>
                      <a:gd name="connsiteX1" fmla="*/ 741807 w 1483614"/>
                      <a:gd name="connsiteY1" fmla="*/ 1483614 h 1483614"/>
                      <a:gd name="connsiteX2" fmla="*/ 0 w 1483614"/>
                      <a:gd name="connsiteY2" fmla="*/ 741807 h 1483614"/>
                      <a:gd name="connsiteX3" fmla="*/ 741807 w 1483614"/>
                      <a:gd name="connsiteY3" fmla="*/ 0 h 1483614"/>
                      <a:gd name="connsiteX4" fmla="*/ 1483614 w 1483614"/>
                      <a:gd name="connsiteY4" fmla="*/ 741807 h 14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3614" h="1483614">
                        <a:moveTo>
                          <a:pt x="1483614" y="741807"/>
                        </a:moveTo>
                        <a:cubicBezTo>
                          <a:pt x="1483614" y="1151496"/>
                          <a:pt x="1151495" y="1483614"/>
                          <a:pt x="741807" y="1483614"/>
                        </a:cubicBezTo>
                        <a:cubicBezTo>
                          <a:pt x="332118" y="1483614"/>
                          <a:pt x="0" y="1151495"/>
                          <a:pt x="0" y="741807"/>
                        </a:cubicBezTo>
                        <a:cubicBezTo>
                          <a:pt x="0" y="332118"/>
                          <a:pt x="332118" y="0"/>
                          <a:pt x="741807" y="0"/>
                        </a:cubicBezTo>
                        <a:cubicBezTo>
                          <a:pt x="1151496" y="0"/>
                          <a:pt x="1483614" y="332118"/>
                          <a:pt x="1483614" y="7418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Graphic 81">
                    <a:extLst>
                      <a:ext uri="{FF2B5EF4-FFF2-40B4-BE49-F238E27FC236}">
                        <a16:creationId xmlns:a16="http://schemas.microsoft.com/office/drawing/2014/main" id="{5D77CB71-31BD-49CB-9854-2A0C1401CA2C}"/>
                      </a:ext>
                    </a:extLst>
                  </p:cNvPr>
                  <p:cNvSpPr/>
                  <p:nvPr/>
                </p:nvSpPr>
                <p:spPr>
                  <a:xfrm>
                    <a:off x="4795837" y="2032254"/>
                    <a:ext cx="1529333" cy="1529334"/>
                  </a:xfrm>
                  <a:custGeom>
                    <a:avLst/>
                    <a:gdLst>
                      <a:gd name="connsiteX0" fmla="*/ 764667 w 1529333"/>
                      <a:gd name="connsiteY0" fmla="*/ 1529334 h 1529334"/>
                      <a:gd name="connsiteX1" fmla="*/ 0 w 1529333"/>
                      <a:gd name="connsiteY1" fmla="*/ 764667 h 1529334"/>
                      <a:gd name="connsiteX2" fmla="*/ 764667 w 1529333"/>
                      <a:gd name="connsiteY2" fmla="*/ 0 h 1529334"/>
                      <a:gd name="connsiteX3" fmla="*/ 1529334 w 1529333"/>
                      <a:gd name="connsiteY3" fmla="*/ 764667 h 1529334"/>
                      <a:gd name="connsiteX4" fmla="*/ 764667 w 1529333"/>
                      <a:gd name="connsiteY4" fmla="*/ 1529334 h 1529334"/>
                      <a:gd name="connsiteX5" fmla="*/ 764667 w 1529333"/>
                      <a:gd name="connsiteY5" fmla="*/ 45148 h 1529334"/>
                      <a:gd name="connsiteX6" fmla="*/ 45720 w 1529333"/>
                      <a:gd name="connsiteY6" fmla="*/ 764095 h 1529334"/>
                      <a:gd name="connsiteX7" fmla="*/ 764667 w 1529333"/>
                      <a:gd name="connsiteY7" fmla="*/ 1483042 h 1529334"/>
                      <a:gd name="connsiteX8" fmla="*/ 1483614 w 1529333"/>
                      <a:gd name="connsiteY8" fmla="*/ 764095 h 1529334"/>
                      <a:gd name="connsiteX9" fmla="*/ 764667 w 1529333"/>
                      <a:gd name="connsiteY9" fmla="*/ 45148 h 152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9333" h="1529334">
                        <a:moveTo>
                          <a:pt x="764667" y="1529334"/>
                        </a:moveTo>
                        <a:cubicBezTo>
                          <a:pt x="342900" y="1529334"/>
                          <a:pt x="0" y="1186434"/>
                          <a:pt x="0" y="764667"/>
                        </a:cubicBezTo>
                        <a:cubicBezTo>
                          <a:pt x="0" y="342900"/>
                          <a:pt x="342900" y="0"/>
                          <a:pt x="764667" y="0"/>
                        </a:cubicBezTo>
                        <a:cubicBezTo>
                          <a:pt x="1186434" y="0"/>
                          <a:pt x="1529334" y="342900"/>
                          <a:pt x="1529334" y="764667"/>
                        </a:cubicBezTo>
                        <a:cubicBezTo>
                          <a:pt x="1529334" y="1186434"/>
                          <a:pt x="1186434" y="1529334"/>
                          <a:pt x="764667" y="1529334"/>
                        </a:cubicBezTo>
                        <a:close/>
                        <a:moveTo>
                          <a:pt x="764667" y="45148"/>
                        </a:moveTo>
                        <a:cubicBezTo>
                          <a:pt x="368046" y="45148"/>
                          <a:pt x="45720" y="368046"/>
                          <a:pt x="45720" y="764095"/>
                        </a:cubicBezTo>
                        <a:cubicBezTo>
                          <a:pt x="45720" y="1160145"/>
                          <a:pt x="368618" y="1483042"/>
                          <a:pt x="764667" y="1483042"/>
                        </a:cubicBezTo>
                        <a:cubicBezTo>
                          <a:pt x="1160716" y="1483042"/>
                          <a:pt x="1483614" y="1160145"/>
                          <a:pt x="1483614" y="764095"/>
                        </a:cubicBezTo>
                        <a:cubicBezTo>
                          <a:pt x="1483614" y="368046"/>
                          <a:pt x="1160716" y="45148"/>
                          <a:pt x="764667" y="45148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6" name="Graphic 81">
                  <a:extLst>
                    <a:ext uri="{FF2B5EF4-FFF2-40B4-BE49-F238E27FC236}">
                      <a16:creationId xmlns:a16="http://schemas.microsoft.com/office/drawing/2014/main" id="{CA061B96-AFA8-4358-96CC-9F5B3A87D9AC}"/>
                    </a:ext>
                  </a:extLst>
                </p:cNvPr>
                <p:cNvGrpSpPr/>
                <p:nvPr/>
              </p:nvGrpSpPr>
              <p:grpSpPr>
                <a:xfrm>
                  <a:off x="5021631" y="2290000"/>
                  <a:ext cx="998358" cy="1013761"/>
                  <a:chOff x="5021631" y="2290000"/>
                  <a:chExt cx="998358" cy="1013761"/>
                </a:xfrm>
              </p:grpSpPr>
              <p:sp>
                <p:nvSpPr>
                  <p:cNvPr id="287" name="Graphic 81">
                    <a:extLst>
                      <a:ext uri="{FF2B5EF4-FFF2-40B4-BE49-F238E27FC236}">
                        <a16:creationId xmlns:a16="http://schemas.microsoft.com/office/drawing/2014/main" id="{8BBF2815-07A3-4990-BFE6-2629998D16A2}"/>
                      </a:ext>
                    </a:extLst>
                  </p:cNvPr>
                  <p:cNvSpPr/>
                  <p:nvPr/>
                </p:nvSpPr>
                <p:spPr>
                  <a:xfrm>
                    <a:off x="5035355" y="2452086"/>
                    <a:ext cx="859063" cy="819671"/>
                  </a:xfrm>
                  <a:custGeom>
                    <a:avLst/>
                    <a:gdLst>
                      <a:gd name="connsiteX0" fmla="*/ 706886 w 859063"/>
                      <a:gd name="connsiteY0" fmla="*/ 554004 h 819671"/>
                      <a:gd name="connsiteX1" fmla="*/ 505718 w 859063"/>
                      <a:gd name="connsiteY1" fmla="*/ 618012 h 819671"/>
                      <a:gd name="connsiteX2" fmla="*/ 212539 w 859063"/>
                      <a:gd name="connsiteY2" fmla="*/ 349978 h 819671"/>
                      <a:gd name="connsiteX3" fmla="*/ 259402 w 859063"/>
                      <a:gd name="connsiteY3" fmla="*/ 144238 h 819671"/>
                      <a:gd name="connsiteX4" fmla="*/ 99953 w 859063"/>
                      <a:gd name="connsiteY4" fmla="*/ 20794 h 819671"/>
                      <a:gd name="connsiteX5" fmla="*/ 23944 w 859063"/>
                      <a:gd name="connsiteY5" fmla="*/ 324261 h 819671"/>
                      <a:gd name="connsiteX6" fmla="*/ 27944 w 859063"/>
                      <a:gd name="connsiteY6" fmla="*/ 332833 h 819671"/>
                      <a:gd name="connsiteX7" fmla="*/ 227398 w 859063"/>
                      <a:gd name="connsiteY7" fmla="*/ 617440 h 819671"/>
                      <a:gd name="connsiteX8" fmla="*/ 545152 w 859063"/>
                      <a:gd name="connsiteY8" fmla="*/ 803749 h 819671"/>
                      <a:gd name="connsiteX9" fmla="*/ 548009 w 859063"/>
                      <a:gd name="connsiteY9" fmla="*/ 804892 h 819671"/>
                      <a:gd name="connsiteX10" fmla="*/ 843475 w 859063"/>
                      <a:gd name="connsiteY10" fmla="*/ 703165 h 819671"/>
                      <a:gd name="connsiteX11" fmla="*/ 706886 w 859063"/>
                      <a:gd name="connsiteY11" fmla="*/ 554004 h 819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9063" h="819671">
                        <a:moveTo>
                          <a:pt x="706886" y="554004"/>
                        </a:moveTo>
                        <a:cubicBezTo>
                          <a:pt x="609160" y="532858"/>
                          <a:pt x="541151" y="496854"/>
                          <a:pt x="505718" y="618012"/>
                        </a:cubicBezTo>
                        <a:cubicBezTo>
                          <a:pt x="373702" y="551718"/>
                          <a:pt x="280547" y="453991"/>
                          <a:pt x="212539" y="349978"/>
                        </a:cubicBezTo>
                        <a:cubicBezTo>
                          <a:pt x="330268" y="304830"/>
                          <a:pt x="289120" y="239679"/>
                          <a:pt x="259402" y="144238"/>
                        </a:cubicBezTo>
                        <a:cubicBezTo>
                          <a:pt x="229684" y="48798"/>
                          <a:pt x="215968" y="-42071"/>
                          <a:pt x="99953" y="20794"/>
                        </a:cubicBezTo>
                        <a:cubicBezTo>
                          <a:pt x="-28063" y="89946"/>
                          <a:pt x="-8060" y="252252"/>
                          <a:pt x="23944" y="324261"/>
                        </a:cubicBezTo>
                        <a:cubicBezTo>
                          <a:pt x="25087" y="327118"/>
                          <a:pt x="26230" y="329976"/>
                          <a:pt x="27944" y="332833"/>
                        </a:cubicBezTo>
                        <a:cubicBezTo>
                          <a:pt x="69092" y="441990"/>
                          <a:pt x="139387" y="538573"/>
                          <a:pt x="227398" y="617440"/>
                        </a:cubicBezTo>
                        <a:cubicBezTo>
                          <a:pt x="317123" y="704880"/>
                          <a:pt x="425137" y="771745"/>
                          <a:pt x="545152" y="803749"/>
                        </a:cubicBezTo>
                        <a:lnTo>
                          <a:pt x="548009" y="804892"/>
                        </a:lnTo>
                        <a:cubicBezTo>
                          <a:pt x="621733" y="830610"/>
                          <a:pt x="785182" y="836896"/>
                          <a:pt x="843475" y="703165"/>
                        </a:cubicBezTo>
                        <a:cubicBezTo>
                          <a:pt x="896624" y="581436"/>
                          <a:pt x="804613" y="575149"/>
                          <a:pt x="706886" y="5540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Graphic 81">
                    <a:extLst>
                      <a:ext uri="{FF2B5EF4-FFF2-40B4-BE49-F238E27FC236}">
                        <a16:creationId xmlns:a16="http://schemas.microsoft.com/office/drawing/2014/main" id="{8B94FBB2-0F55-4732-9A5F-53244FA969F8}"/>
                      </a:ext>
                    </a:extLst>
                  </p:cNvPr>
                  <p:cNvSpPr/>
                  <p:nvPr/>
                </p:nvSpPr>
                <p:spPr>
                  <a:xfrm>
                    <a:off x="5075360" y="2484090"/>
                    <a:ext cx="858842" cy="819671"/>
                  </a:xfrm>
                  <a:custGeom>
                    <a:avLst/>
                    <a:gdLst>
                      <a:gd name="connsiteX0" fmla="*/ 706886 w 858842"/>
                      <a:gd name="connsiteY0" fmla="*/ 554004 h 819671"/>
                      <a:gd name="connsiteX1" fmla="*/ 505718 w 858842"/>
                      <a:gd name="connsiteY1" fmla="*/ 618012 h 819671"/>
                      <a:gd name="connsiteX2" fmla="*/ 212539 w 858842"/>
                      <a:gd name="connsiteY2" fmla="*/ 349978 h 819671"/>
                      <a:gd name="connsiteX3" fmla="*/ 259402 w 858842"/>
                      <a:gd name="connsiteY3" fmla="*/ 144238 h 819671"/>
                      <a:gd name="connsiteX4" fmla="*/ 99953 w 858842"/>
                      <a:gd name="connsiteY4" fmla="*/ 20794 h 819671"/>
                      <a:gd name="connsiteX5" fmla="*/ 23944 w 858842"/>
                      <a:gd name="connsiteY5" fmla="*/ 324261 h 819671"/>
                      <a:gd name="connsiteX6" fmla="*/ 27944 w 858842"/>
                      <a:gd name="connsiteY6" fmla="*/ 332833 h 819671"/>
                      <a:gd name="connsiteX7" fmla="*/ 227398 w 858842"/>
                      <a:gd name="connsiteY7" fmla="*/ 617440 h 819671"/>
                      <a:gd name="connsiteX8" fmla="*/ 545152 w 858842"/>
                      <a:gd name="connsiteY8" fmla="*/ 803749 h 819671"/>
                      <a:gd name="connsiteX9" fmla="*/ 548009 w 858842"/>
                      <a:gd name="connsiteY9" fmla="*/ 804892 h 819671"/>
                      <a:gd name="connsiteX10" fmla="*/ 843475 w 858842"/>
                      <a:gd name="connsiteY10" fmla="*/ 703165 h 819671"/>
                      <a:gd name="connsiteX11" fmla="*/ 706886 w 858842"/>
                      <a:gd name="connsiteY11" fmla="*/ 554004 h 819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842" h="819671">
                        <a:moveTo>
                          <a:pt x="706886" y="554004"/>
                        </a:moveTo>
                        <a:cubicBezTo>
                          <a:pt x="609160" y="532858"/>
                          <a:pt x="541151" y="496854"/>
                          <a:pt x="505718" y="618012"/>
                        </a:cubicBezTo>
                        <a:cubicBezTo>
                          <a:pt x="373702" y="551718"/>
                          <a:pt x="280547" y="453991"/>
                          <a:pt x="212539" y="349978"/>
                        </a:cubicBezTo>
                        <a:cubicBezTo>
                          <a:pt x="330268" y="304830"/>
                          <a:pt x="289120" y="239679"/>
                          <a:pt x="259402" y="144238"/>
                        </a:cubicBezTo>
                        <a:cubicBezTo>
                          <a:pt x="229684" y="48798"/>
                          <a:pt x="215968" y="-42071"/>
                          <a:pt x="99953" y="20794"/>
                        </a:cubicBezTo>
                        <a:cubicBezTo>
                          <a:pt x="-28063" y="89946"/>
                          <a:pt x="-8060" y="252252"/>
                          <a:pt x="23944" y="324261"/>
                        </a:cubicBezTo>
                        <a:cubicBezTo>
                          <a:pt x="25087" y="327118"/>
                          <a:pt x="26230" y="329976"/>
                          <a:pt x="27944" y="332833"/>
                        </a:cubicBezTo>
                        <a:cubicBezTo>
                          <a:pt x="69092" y="441990"/>
                          <a:pt x="139387" y="538573"/>
                          <a:pt x="227398" y="617440"/>
                        </a:cubicBezTo>
                        <a:cubicBezTo>
                          <a:pt x="317123" y="704880"/>
                          <a:pt x="425137" y="771745"/>
                          <a:pt x="545152" y="803749"/>
                        </a:cubicBezTo>
                        <a:lnTo>
                          <a:pt x="548009" y="804892"/>
                        </a:lnTo>
                        <a:cubicBezTo>
                          <a:pt x="621733" y="830610"/>
                          <a:pt x="785182" y="836896"/>
                          <a:pt x="843475" y="703165"/>
                        </a:cubicBezTo>
                        <a:cubicBezTo>
                          <a:pt x="896053" y="581436"/>
                          <a:pt x="804613" y="575721"/>
                          <a:pt x="706886" y="55400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Graphic 81">
                    <a:extLst>
                      <a:ext uri="{FF2B5EF4-FFF2-40B4-BE49-F238E27FC236}">
                        <a16:creationId xmlns:a16="http://schemas.microsoft.com/office/drawing/2014/main" id="{678F0EBD-E930-42B7-A2EA-C34BEF399E48}"/>
                      </a:ext>
                    </a:extLst>
                  </p:cNvPr>
                  <p:cNvSpPr/>
                  <p:nvPr/>
                </p:nvSpPr>
                <p:spPr>
                  <a:xfrm>
                    <a:off x="5513070" y="2424303"/>
                    <a:ext cx="361759" cy="361759"/>
                  </a:xfrm>
                  <a:custGeom>
                    <a:avLst/>
                    <a:gdLst>
                      <a:gd name="connsiteX0" fmla="*/ 347472 w 361759"/>
                      <a:gd name="connsiteY0" fmla="*/ 361759 h 361759"/>
                      <a:gd name="connsiteX1" fmla="*/ 333184 w 361759"/>
                      <a:gd name="connsiteY1" fmla="*/ 347472 h 361759"/>
                      <a:gd name="connsiteX2" fmla="*/ 14288 w 361759"/>
                      <a:gd name="connsiteY2" fmla="*/ 28575 h 361759"/>
                      <a:gd name="connsiteX3" fmla="*/ 0 w 361759"/>
                      <a:gd name="connsiteY3" fmla="*/ 14288 h 361759"/>
                      <a:gd name="connsiteX4" fmla="*/ 14288 w 361759"/>
                      <a:gd name="connsiteY4" fmla="*/ 0 h 361759"/>
                      <a:gd name="connsiteX5" fmla="*/ 361759 w 361759"/>
                      <a:gd name="connsiteY5" fmla="*/ 347472 h 361759"/>
                      <a:gd name="connsiteX6" fmla="*/ 347472 w 361759"/>
                      <a:gd name="connsiteY6" fmla="*/ 361759 h 36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1759" h="361759">
                        <a:moveTo>
                          <a:pt x="347472" y="361759"/>
                        </a:moveTo>
                        <a:cubicBezTo>
                          <a:pt x="339471" y="361759"/>
                          <a:pt x="333184" y="355473"/>
                          <a:pt x="333184" y="347472"/>
                        </a:cubicBezTo>
                        <a:cubicBezTo>
                          <a:pt x="333184" y="171450"/>
                          <a:pt x="190309" y="28575"/>
                          <a:pt x="14288" y="28575"/>
                        </a:cubicBezTo>
                        <a:cubicBezTo>
                          <a:pt x="6287" y="28575"/>
                          <a:pt x="0" y="22288"/>
                          <a:pt x="0" y="14288"/>
                        </a:cubicBezTo>
                        <a:cubicBezTo>
                          <a:pt x="0" y="6286"/>
                          <a:pt x="6287" y="0"/>
                          <a:pt x="14288" y="0"/>
                        </a:cubicBezTo>
                        <a:cubicBezTo>
                          <a:pt x="206311" y="0"/>
                          <a:pt x="361759" y="156019"/>
                          <a:pt x="361759" y="347472"/>
                        </a:cubicBezTo>
                        <a:cubicBezTo>
                          <a:pt x="361759" y="355473"/>
                          <a:pt x="354901" y="361759"/>
                          <a:pt x="347472" y="361759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Graphic 81">
                    <a:extLst>
                      <a:ext uri="{FF2B5EF4-FFF2-40B4-BE49-F238E27FC236}">
                        <a16:creationId xmlns:a16="http://schemas.microsoft.com/office/drawing/2014/main" id="{4E5D88DB-83E7-4ACF-A66E-2C34BBEC9392}"/>
                      </a:ext>
                    </a:extLst>
                  </p:cNvPr>
                  <p:cNvSpPr/>
                  <p:nvPr/>
                </p:nvSpPr>
                <p:spPr>
                  <a:xfrm>
                    <a:off x="5511926" y="2569464"/>
                    <a:ext cx="217775" cy="217741"/>
                  </a:xfrm>
                  <a:custGeom>
                    <a:avLst/>
                    <a:gdLst>
                      <a:gd name="connsiteX0" fmla="*/ 203454 w 217775"/>
                      <a:gd name="connsiteY0" fmla="*/ 217742 h 217741"/>
                      <a:gd name="connsiteX1" fmla="*/ 189167 w 217775"/>
                      <a:gd name="connsiteY1" fmla="*/ 203454 h 217741"/>
                      <a:gd name="connsiteX2" fmla="*/ 14288 w 217775"/>
                      <a:gd name="connsiteY2" fmla="*/ 28575 h 217741"/>
                      <a:gd name="connsiteX3" fmla="*/ 0 w 217775"/>
                      <a:gd name="connsiteY3" fmla="*/ 14288 h 217741"/>
                      <a:gd name="connsiteX4" fmla="*/ 14288 w 217775"/>
                      <a:gd name="connsiteY4" fmla="*/ 0 h 217741"/>
                      <a:gd name="connsiteX5" fmla="*/ 217742 w 217775"/>
                      <a:gd name="connsiteY5" fmla="*/ 203454 h 217741"/>
                      <a:gd name="connsiteX6" fmla="*/ 203454 w 217775"/>
                      <a:gd name="connsiteY6" fmla="*/ 217742 h 217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7775" h="217741">
                        <a:moveTo>
                          <a:pt x="203454" y="217742"/>
                        </a:moveTo>
                        <a:cubicBezTo>
                          <a:pt x="195453" y="217742"/>
                          <a:pt x="189167" y="211455"/>
                          <a:pt x="189167" y="203454"/>
                        </a:cubicBezTo>
                        <a:cubicBezTo>
                          <a:pt x="189167" y="106870"/>
                          <a:pt x="110871" y="28575"/>
                          <a:pt x="14288" y="28575"/>
                        </a:cubicBezTo>
                        <a:cubicBezTo>
                          <a:pt x="6287" y="28575"/>
                          <a:pt x="0" y="22288"/>
                          <a:pt x="0" y="14288"/>
                        </a:cubicBezTo>
                        <a:cubicBezTo>
                          <a:pt x="0" y="6287"/>
                          <a:pt x="6287" y="0"/>
                          <a:pt x="14288" y="0"/>
                        </a:cubicBezTo>
                        <a:cubicBezTo>
                          <a:pt x="126873" y="0"/>
                          <a:pt x="217742" y="91440"/>
                          <a:pt x="217742" y="203454"/>
                        </a:cubicBezTo>
                        <a:cubicBezTo>
                          <a:pt x="218313" y="210883"/>
                          <a:pt x="211455" y="217742"/>
                          <a:pt x="203454" y="217742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Graphic 81">
                    <a:extLst>
                      <a:ext uri="{FF2B5EF4-FFF2-40B4-BE49-F238E27FC236}">
                        <a16:creationId xmlns:a16="http://schemas.microsoft.com/office/drawing/2014/main" id="{D2D15C99-7D50-4F72-977A-11E91F9DEFBE}"/>
                      </a:ext>
                    </a:extLst>
                  </p:cNvPr>
                  <p:cNvSpPr/>
                  <p:nvPr/>
                </p:nvSpPr>
                <p:spPr>
                  <a:xfrm>
                    <a:off x="5502783" y="2290000"/>
                    <a:ext cx="517207" cy="516635"/>
                  </a:xfrm>
                  <a:custGeom>
                    <a:avLst/>
                    <a:gdLst>
                      <a:gd name="connsiteX0" fmla="*/ 502348 w 517207"/>
                      <a:gd name="connsiteY0" fmla="*/ 516636 h 516635"/>
                      <a:gd name="connsiteX1" fmla="*/ 488061 w 517207"/>
                      <a:gd name="connsiteY1" fmla="*/ 502348 h 516635"/>
                      <a:gd name="connsiteX2" fmla="*/ 14288 w 517207"/>
                      <a:gd name="connsiteY2" fmla="*/ 28575 h 516635"/>
                      <a:gd name="connsiteX3" fmla="*/ 0 w 517207"/>
                      <a:gd name="connsiteY3" fmla="*/ 14288 h 516635"/>
                      <a:gd name="connsiteX4" fmla="*/ 14288 w 517207"/>
                      <a:gd name="connsiteY4" fmla="*/ 0 h 516635"/>
                      <a:gd name="connsiteX5" fmla="*/ 517208 w 517207"/>
                      <a:gd name="connsiteY5" fmla="*/ 502920 h 516635"/>
                      <a:gd name="connsiteX6" fmla="*/ 502348 w 517207"/>
                      <a:gd name="connsiteY6" fmla="*/ 516636 h 516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7207" h="516635">
                        <a:moveTo>
                          <a:pt x="502348" y="516636"/>
                        </a:moveTo>
                        <a:cubicBezTo>
                          <a:pt x="494348" y="516636"/>
                          <a:pt x="488061" y="510349"/>
                          <a:pt x="488061" y="502348"/>
                        </a:cubicBezTo>
                        <a:cubicBezTo>
                          <a:pt x="488061" y="240601"/>
                          <a:pt x="276034" y="28575"/>
                          <a:pt x="14288" y="28575"/>
                        </a:cubicBezTo>
                        <a:cubicBezTo>
                          <a:pt x="6286" y="28575"/>
                          <a:pt x="0" y="22288"/>
                          <a:pt x="0" y="14288"/>
                        </a:cubicBezTo>
                        <a:cubicBezTo>
                          <a:pt x="0" y="6286"/>
                          <a:pt x="6286" y="0"/>
                          <a:pt x="14288" y="0"/>
                        </a:cubicBezTo>
                        <a:cubicBezTo>
                          <a:pt x="292036" y="0"/>
                          <a:pt x="517208" y="225171"/>
                          <a:pt x="517208" y="502920"/>
                        </a:cubicBezTo>
                        <a:cubicBezTo>
                          <a:pt x="516636" y="510349"/>
                          <a:pt x="510349" y="516636"/>
                          <a:pt x="502348" y="516636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Graphic 81">
                    <a:extLst>
                      <a:ext uri="{FF2B5EF4-FFF2-40B4-BE49-F238E27FC236}">
                        <a16:creationId xmlns:a16="http://schemas.microsoft.com/office/drawing/2014/main" id="{0528B3FD-985B-4267-B800-36E3D959024C}"/>
                      </a:ext>
                    </a:extLst>
                  </p:cNvPr>
                  <p:cNvSpPr/>
                  <p:nvPr/>
                </p:nvSpPr>
                <p:spPr>
                  <a:xfrm>
                    <a:off x="5021631" y="2437255"/>
                    <a:ext cx="886441" cy="847726"/>
                  </a:xfrm>
                  <a:custGeom>
                    <a:avLst/>
                    <a:gdLst>
                      <a:gd name="connsiteX0" fmla="*/ 656602 w 886441"/>
                      <a:gd name="connsiteY0" fmla="*/ 847727 h 847726"/>
                      <a:gd name="connsiteX1" fmla="*/ 557161 w 886441"/>
                      <a:gd name="connsiteY1" fmla="*/ 832296 h 847726"/>
                      <a:gd name="connsiteX2" fmla="*/ 554875 w 886441"/>
                      <a:gd name="connsiteY2" fmla="*/ 831725 h 847726"/>
                      <a:gd name="connsiteX3" fmla="*/ 231406 w 886441"/>
                      <a:gd name="connsiteY3" fmla="*/ 641987 h 847726"/>
                      <a:gd name="connsiteX4" fmla="*/ 28523 w 886441"/>
                      <a:gd name="connsiteY4" fmla="*/ 352236 h 847726"/>
                      <a:gd name="connsiteX5" fmla="*/ 25094 w 886441"/>
                      <a:gd name="connsiteY5" fmla="*/ 344235 h 847726"/>
                      <a:gd name="connsiteX6" fmla="*/ 2234 w 886441"/>
                      <a:gd name="connsiteY6" fmla="*/ 184215 h 847726"/>
                      <a:gd name="connsiteX7" fmla="*/ 107962 w 886441"/>
                      <a:gd name="connsiteY7" fmla="*/ 22481 h 847726"/>
                      <a:gd name="connsiteX8" fmla="*/ 208546 w 886441"/>
                      <a:gd name="connsiteY8" fmla="*/ 5336 h 847726"/>
                      <a:gd name="connsiteX9" fmla="*/ 280555 w 886441"/>
                      <a:gd name="connsiteY9" fmla="*/ 128780 h 847726"/>
                      <a:gd name="connsiteX10" fmla="*/ 287984 w 886441"/>
                      <a:gd name="connsiteY10" fmla="*/ 154497 h 847726"/>
                      <a:gd name="connsiteX11" fmla="*/ 298843 w 886441"/>
                      <a:gd name="connsiteY11" fmla="*/ 188216 h 847726"/>
                      <a:gd name="connsiteX12" fmla="*/ 318845 w 886441"/>
                      <a:gd name="connsiteY12" fmla="*/ 295086 h 847726"/>
                      <a:gd name="connsiteX13" fmla="*/ 248551 w 886441"/>
                      <a:gd name="connsiteY13" fmla="*/ 371096 h 847726"/>
                      <a:gd name="connsiteX14" fmla="*/ 511441 w 886441"/>
                      <a:gd name="connsiteY14" fmla="*/ 612269 h 847726"/>
                      <a:gd name="connsiteX15" fmla="*/ 580592 w 886441"/>
                      <a:gd name="connsiteY15" fmla="*/ 535688 h 847726"/>
                      <a:gd name="connsiteX16" fmla="*/ 688034 w 886441"/>
                      <a:gd name="connsiteY16" fmla="*/ 546546 h 847726"/>
                      <a:gd name="connsiteX17" fmla="*/ 723467 w 886441"/>
                      <a:gd name="connsiteY17" fmla="*/ 555119 h 847726"/>
                      <a:gd name="connsiteX18" fmla="*/ 749185 w 886441"/>
                      <a:gd name="connsiteY18" fmla="*/ 560834 h 847726"/>
                      <a:gd name="connsiteX19" fmla="*/ 878344 w 886441"/>
                      <a:gd name="connsiteY19" fmla="*/ 621984 h 847726"/>
                      <a:gd name="connsiteX20" fmla="*/ 869771 w 886441"/>
                      <a:gd name="connsiteY20" fmla="*/ 723140 h 847726"/>
                      <a:gd name="connsiteX21" fmla="*/ 717752 w 886441"/>
                      <a:gd name="connsiteY21" fmla="*/ 842012 h 847726"/>
                      <a:gd name="connsiteX22" fmla="*/ 656602 w 886441"/>
                      <a:gd name="connsiteY22" fmla="*/ 847727 h 847726"/>
                      <a:gd name="connsiteX23" fmla="*/ 179399 w 886441"/>
                      <a:gd name="connsiteY23" fmla="*/ 28767 h 847726"/>
                      <a:gd name="connsiteX24" fmla="*/ 121106 w 886441"/>
                      <a:gd name="connsiteY24" fmla="*/ 48198 h 847726"/>
                      <a:gd name="connsiteX25" fmla="*/ 30238 w 886441"/>
                      <a:gd name="connsiteY25" fmla="*/ 187644 h 847726"/>
                      <a:gd name="connsiteX26" fmla="*/ 50812 w 886441"/>
                      <a:gd name="connsiteY26" fmla="*/ 332234 h 847726"/>
                      <a:gd name="connsiteX27" fmla="*/ 54241 w 886441"/>
                      <a:gd name="connsiteY27" fmla="*/ 340806 h 847726"/>
                      <a:gd name="connsiteX28" fmla="*/ 54812 w 886441"/>
                      <a:gd name="connsiteY28" fmla="*/ 341378 h 847726"/>
                      <a:gd name="connsiteX29" fmla="*/ 250265 w 886441"/>
                      <a:gd name="connsiteY29" fmla="*/ 620270 h 847726"/>
                      <a:gd name="connsiteX30" fmla="*/ 250837 w 886441"/>
                      <a:gd name="connsiteY30" fmla="*/ 620841 h 847726"/>
                      <a:gd name="connsiteX31" fmla="*/ 562304 w 886441"/>
                      <a:gd name="connsiteY31" fmla="*/ 803721 h 847726"/>
                      <a:gd name="connsiteX32" fmla="*/ 563447 w 886441"/>
                      <a:gd name="connsiteY32" fmla="*/ 804293 h 847726"/>
                      <a:gd name="connsiteX33" fmla="*/ 566305 w 886441"/>
                      <a:gd name="connsiteY33" fmla="*/ 805436 h 847726"/>
                      <a:gd name="connsiteX34" fmla="*/ 712609 w 886441"/>
                      <a:gd name="connsiteY34" fmla="*/ 813437 h 847726"/>
                      <a:gd name="connsiteX35" fmla="*/ 844054 w 886441"/>
                      <a:gd name="connsiteY35" fmla="*/ 711138 h 847726"/>
                      <a:gd name="connsiteX36" fmla="*/ 853198 w 886441"/>
                      <a:gd name="connsiteY36" fmla="*/ 634557 h 847726"/>
                      <a:gd name="connsiteX37" fmla="*/ 743470 w 886441"/>
                      <a:gd name="connsiteY37" fmla="*/ 588266 h 847726"/>
                      <a:gd name="connsiteX38" fmla="*/ 717181 w 886441"/>
                      <a:gd name="connsiteY38" fmla="*/ 582551 h 847726"/>
                      <a:gd name="connsiteX39" fmla="*/ 717181 w 886441"/>
                      <a:gd name="connsiteY39" fmla="*/ 582551 h 847726"/>
                      <a:gd name="connsiteX40" fmla="*/ 681176 w 886441"/>
                      <a:gd name="connsiteY40" fmla="*/ 573978 h 847726"/>
                      <a:gd name="connsiteX41" fmla="*/ 587450 w 886441"/>
                      <a:gd name="connsiteY41" fmla="*/ 563120 h 847726"/>
                      <a:gd name="connsiteX42" fmla="*/ 532586 w 886441"/>
                      <a:gd name="connsiteY42" fmla="*/ 636272 h 847726"/>
                      <a:gd name="connsiteX43" fmla="*/ 514870 w 886441"/>
                      <a:gd name="connsiteY43" fmla="*/ 645987 h 847726"/>
                      <a:gd name="connsiteX44" fmla="*/ 512584 w 886441"/>
                      <a:gd name="connsiteY44" fmla="*/ 644844 h 847726"/>
                      <a:gd name="connsiteX45" fmla="*/ 213689 w 886441"/>
                      <a:gd name="connsiteY45" fmla="*/ 371667 h 847726"/>
                      <a:gd name="connsiteX46" fmla="*/ 217690 w 886441"/>
                      <a:gd name="connsiteY46" fmla="*/ 351665 h 847726"/>
                      <a:gd name="connsiteX47" fmla="*/ 220547 w 886441"/>
                      <a:gd name="connsiteY47" fmla="*/ 349950 h 847726"/>
                      <a:gd name="connsiteX48" fmla="*/ 289127 w 886441"/>
                      <a:gd name="connsiteY48" fmla="*/ 289371 h 847726"/>
                      <a:gd name="connsiteX49" fmla="*/ 270268 w 886441"/>
                      <a:gd name="connsiteY49" fmla="*/ 196217 h 847726"/>
                      <a:gd name="connsiteX50" fmla="*/ 258838 w 886441"/>
                      <a:gd name="connsiteY50" fmla="*/ 161927 h 847726"/>
                      <a:gd name="connsiteX51" fmla="*/ 250837 w 886441"/>
                      <a:gd name="connsiteY51" fmla="*/ 136209 h 847726"/>
                      <a:gd name="connsiteX52" fmla="*/ 195401 w 886441"/>
                      <a:gd name="connsiteY52" fmla="*/ 31053 h 847726"/>
                      <a:gd name="connsiteX53" fmla="*/ 179399 w 886441"/>
                      <a:gd name="connsiteY53" fmla="*/ 28767 h 84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886441" h="847726">
                        <a:moveTo>
                          <a:pt x="656602" y="847727"/>
                        </a:moveTo>
                        <a:cubicBezTo>
                          <a:pt x="617740" y="847727"/>
                          <a:pt x="582307" y="840869"/>
                          <a:pt x="557161" y="832296"/>
                        </a:cubicBezTo>
                        <a:lnTo>
                          <a:pt x="554875" y="831725"/>
                        </a:lnTo>
                        <a:cubicBezTo>
                          <a:pt x="438860" y="800292"/>
                          <a:pt x="326846" y="734570"/>
                          <a:pt x="231406" y="641987"/>
                        </a:cubicBezTo>
                        <a:cubicBezTo>
                          <a:pt x="137108" y="557405"/>
                          <a:pt x="69100" y="459678"/>
                          <a:pt x="28523" y="352236"/>
                        </a:cubicBezTo>
                        <a:cubicBezTo>
                          <a:pt x="27380" y="349379"/>
                          <a:pt x="26237" y="347093"/>
                          <a:pt x="25094" y="344235"/>
                        </a:cubicBezTo>
                        <a:cubicBezTo>
                          <a:pt x="9092" y="308231"/>
                          <a:pt x="-5767" y="247080"/>
                          <a:pt x="2234" y="184215"/>
                        </a:cubicBezTo>
                        <a:cubicBezTo>
                          <a:pt x="10807" y="111063"/>
                          <a:pt x="47383" y="55056"/>
                          <a:pt x="107962" y="22481"/>
                        </a:cubicBezTo>
                        <a:cubicBezTo>
                          <a:pt x="149110" y="192"/>
                          <a:pt x="182257" y="-5523"/>
                          <a:pt x="208546" y="5336"/>
                        </a:cubicBezTo>
                        <a:cubicBezTo>
                          <a:pt x="249122" y="21909"/>
                          <a:pt x="264553" y="73916"/>
                          <a:pt x="280555" y="128780"/>
                        </a:cubicBezTo>
                        <a:cubicBezTo>
                          <a:pt x="282841" y="136781"/>
                          <a:pt x="285698" y="145925"/>
                          <a:pt x="287984" y="154497"/>
                        </a:cubicBezTo>
                        <a:cubicBezTo>
                          <a:pt x="291413" y="165927"/>
                          <a:pt x="295414" y="177357"/>
                          <a:pt x="298843" y="188216"/>
                        </a:cubicBezTo>
                        <a:cubicBezTo>
                          <a:pt x="312559" y="228792"/>
                          <a:pt x="324560" y="263654"/>
                          <a:pt x="318845" y="295086"/>
                        </a:cubicBezTo>
                        <a:cubicBezTo>
                          <a:pt x="313130" y="327090"/>
                          <a:pt x="290842" y="351665"/>
                          <a:pt x="248551" y="371096"/>
                        </a:cubicBezTo>
                        <a:cubicBezTo>
                          <a:pt x="320560" y="477395"/>
                          <a:pt x="406856" y="556262"/>
                          <a:pt x="511441" y="612269"/>
                        </a:cubicBezTo>
                        <a:cubicBezTo>
                          <a:pt x="526871" y="568835"/>
                          <a:pt x="549160" y="544260"/>
                          <a:pt x="580592" y="535688"/>
                        </a:cubicBezTo>
                        <a:cubicBezTo>
                          <a:pt x="612025" y="527687"/>
                          <a:pt x="647458" y="536259"/>
                          <a:pt x="688034" y="546546"/>
                        </a:cubicBezTo>
                        <a:cubicBezTo>
                          <a:pt x="699464" y="549404"/>
                          <a:pt x="710894" y="552261"/>
                          <a:pt x="723467" y="555119"/>
                        </a:cubicBezTo>
                        <a:cubicBezTo>
                          <a:pt x="732040" y="556833"/>
                          <a:pt x="741184" y="558548"/>
                          <a:pt x="749185" y="560834"/>
                        </a:cubicBezTo>
                        <a:cubicBezTo>
                          <a:pt x="805192" y="572264"/>
                          <a:pt x="858341" y="583694"/>
                          <a:pt x="878344" y="621984"/>
                        </a:cubicBezTo>
                        <a:cubicBezTo>
                          <a:pt x="891488" y="647130"/>
                          <a:pt x="888631" y="680277"/>
                          <a:pt x="869771" y="723140"/>
                        </a:cubicBezTo>
                        <a:cubicBezTo>
                          <a:pt x="842339" y="786005"/>
                          <a:pt x="789761" y="827153"/>
                          <a:pt x="717752" y="842012"/>
                        </a:cubicBezTo>
                        <a:cubicBezTo>
                          <a:pt x="697750" y="846012"/>
                          <a:pt x="677176" y="847727"/>
                          <a:pt x="656602" y="847727"/>
                        </a:cubicBezTo>
                        <a:close/>
                        <a:moveTo>
                          <a:pt x="179399" y="28767"/>
                        </a:moveTo>
                        <a:cubicBezTo>
                          <a:pt x="163969" y="28767"/>
                          <a:pt x="144538" y="35054"/>
                          <a:pt x="121106" y="48198"/>
                        </a:cubicBezTo>
                        <a:cubicBezTo>
                          <a:pt x="68528" y="76202"/>
                          <a:pt x="38239" y="123636"/>
                          <a:pt x="30238" y="187644"/>
                        </a:cubicBezTo>
                        <a:cubicBezTo>
                          <a:pt x="23380" y="244794"/>
                          <a:pt x="37096" y="301373"/>
                          <a:pt x="50812" y="332234"/>
                        </a:cubicBezTo>
                        <a:cubicBezTo>
                          <a:pt x="51955" y="335091"/>
                          <a:pt x="53098" y="337949"/>
                          <a:pt x="54241" y="340806"/>
                        </a:cubicBezTo>
                        <a:lnTo>
                          <a:pt x="54812" y="341378"/>
                        </a:lnTo>
                        <a:cubicBezTo>
                          <a:pt x="93674" y="444819"/>
                          <a:pt x="159397" y="538545"/>
                          <a:pt x="250265" y="620270"/>
                        </a:cubicBezTo>
                        <a:lnTo>
                          <a:pt x="250837" y="620841"/>
                        </a:lnTo>
                        <a:cubicBezTo>
                          <a:pt x="342848" y="709995"/>
                          <a:pt x="450862" y="773432"/>
                          <a:pt x="562304" y="803721"/>
                        </a:cubicBezTo>
                        <a:lnTo>
                          <a:pt x="563447" y="804293"/>
                        </a:lnTo>
                        <a:lnTo>
                          <a:pt x="566305" y="805436"/>
                        </a:lnTo>
                        <a:cubicBezTo>
                          <a:pt x="598309" y="816294"/>
                          <a:pt x="656030" y="825438"/>
                          <a:pt x="712609" y="813437"/>
                        </a:cubicBezTo>
                        <a:cubicBezTo>
                          <a:pt x="776045" y="800292"/>
                          <a:pt x="820051" y="766002"/>
                          <a:pt x="844054" y="711138"/>
                        </a:cubicBezTo>
                        <a:cubicBezTo>
                          <a:pt x="858913" y="676277"/>
                          <a:pt x="862342" y="651131"/>
                          <a:pt x="853198" y="634557"/>
                        </a:cubicBezTo>
                        <a:cubicBezTo>
                          <a:pt x="839482" y="608268"/>
                          <a:pt x="792619" y="598553"/>
                          <a:pt x="743470" y="588266"/>
                        </a:cubicBezTo>
                        <a:cubicBezTo>
                          <a:pt x="734897" y="586551"/>
                          <a:pt x="725753" y="584837"/>
                          <a:pt x="717181" y="582551"/>
                        </a:cubicBezTo>
                        <a:lnTo>
                          <a:pt x="717181" y="582551"/>
                        </a:lnTo>
                        <a:cubicBezTo>
                          <a:pt x="704608" y="579693"/>
                          <a:pt x="692606" y="576836"/>
                          <a:pt x="681176" y="573978"/>
                        </a:cubicBezTo>
                        <a:cubicBezTo>
                          <a:pt x="644029" y="564834"/>
                          <a:pt x="612025" y="556833"/>
                          <a:pt x="587450" y="563120"/>
                        </a:cubicBezTo>
                        <a:cubicBezTo>
                          <a:pt x="555446" y="571692"/>
                          <a:pt x="541730" y="606554"/>
                          <a:pt x="532586" y="636272"/>
                        </a:cubicBezTo>
                        <a:cubicBezTo>
                          <a:pt x="530300" y="643701"/>
                          <a:pt x="522299" y="648273"/>
                          <a:pt x="514870" y="645987"/>
                        </a:cubicBezTo>
                        <a:cubicBezTo>
                          <a:pt x="514298" y="645987"/>
                          <a:pt x="513155" y="645416"/>
                          <a:pt x="512584" y="644844"/>
                        </a:cubicBezTo>
                        <a:cubicBezTo>
                          <a:pt x="393140" y="584837"/>
                          <a:pt x="292556" y="492825"/>
                          <a:pt x="213689" y="371667"/>
                        </a:cubicBezTo>
                        <a:cubicBezTo>
                          <a:pt x="209117" y="364809"/>
                          <a:pt x="211403" y="356237"/>
                          <a:pt x="217690" y="351665"/>
                        </a:cubicBezTo>
                        <a:cubicBezTo>
                          <a:pt x="218261" y="351093"/>
                          <a:pt x="219404" y="350522"/>
                          <a:pt x="220547" y="349950"/>
                        </a:cubicBezTo>
                        <a:cubicBezTo>
                          <a:pt x="249122" y="339092"/>
                          <a:pt x="283412" y="321947"/>
                          <a:pt x="289127" y="289371"/>
                        </a:cubicBezTo>
                        <a:cubicBezTo>
                          <a:pt x="293699" y="264797"/>
                          <a:pt x="282841" y="233364"/>
                          <a:pt x="270268" y="196217"/>
                        </a:cubicBezTo>
                        <a:cubicBezTo>
                          <a:pt x="266839" y="185358"/>
                          <a:pt x="262838" y="173928"/>
                          <a:pt x="258838" y="161927"/>
                        </a:cubicBezTo>
                        <a:cubicBezTo>
                          <a:pt x="255980" y="153354"/>
                          <a:pt x="253694" y="144210"/>
                          <a:pt x="250837" y="136209"/>
                        </a:cubicBezTo>
                        <a:cubicBezTo>
                          <a:pt x="236549" y="88203"/>
                          <a:pt x="222833" y="42483"/>
                          <a:pt x="195401" y="31053"/>
                        </a:cubicBezTo>
                        <a:cubicBezTo>
                          <a:pt x="190829" y="29910"/>
                          <a:pt x="185114" y="28767"/>
                          <a:pt x="179399" y="28767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8F73AB69-C89E-47F6-A718-912F7685ADA7}"/>
                  </a:ext>
                </a:extLst>
              </p:cNvPr>
              <p:cNvGrpSpPr/>
              <p:nvPr userDrawn="1"/>
            </p:nvGrpSpPr>
            <p:grpSpPr>
              <a:xfrm>
                <a:off x="6333633" y="4278479"/>
                <a:ext cx="579409" cy="579409"/>
                <a:chOff x="4748390" y="4627975"/>
                <a:chExt cx="579409" cy="579409"/>
              </a:xfrm>
            </p:grpSpPr>
            <p:grpSp>
              <p:nvGrpSpPr>
                <p:cNvPr id="271" name="Graphic 81">
                  <a:extLst>
                    <a:ext uri="{FF2B5EF4-FFF2-40B4-BE49-F238E27FC236}">
                      <a16:creationId xmlns:a16="http://schemas.microsoft.com/office/drawing/2014/main" id="{73ED5AFD-C249-4796-AC4E-E122437F07F5}"/>
                    </a:ext>
                  </a:extLst>
                </p:cNvPr>
                <p:cNvGrpSpPr/>
                <p:nvPr/>
              </p:nvGrpSpPr>
              <p:grpSpPr>
                <a:xfrm>
                  <a:off x="4748390" y="4627975"/>
                  <a:ext cx="579409" cy="579409"/>
                  <a:chOff x="4795837" y="2032254"/>
                  <a:chExt cx="1529333" cy="1529334"/>
                </a:xfrm>
              </p:grpSpPr>
              <p:sp>
                <p:nvSpPr>
                  <p:cNvPr id="283" name="Graphic 81">
                    <a:extLst>
                      <a:ext uri="{FF2B5EF4-FFF2-40B4-BE49-F238E27FC236}">
                        <a16:creationId xmlns:a16="http://schemas.microsoft.com/office/drawing/2014/main" id="{4276B946-1CEB-4535-A330-FCFED5182D45}"/>
                      </a:ext>
                    </a:extLst>
                  </p:cNvPr>
                  <p:cNvSpPr/>
                  <p:nvPr/>
                </p:nvSpPr>
                <p:spPr>
                  <a:xfrm>
                    <a:off x="4818697" y="2054542"/>
                    <a:ext cx="1483614" cy="1483614"/>
                  </a:xfrm>
                  <a:custGeom>
                    <a:avLst/>
                    <a:gdLst>
                      <a:gd name="connsiteX0" fmla="*/ 1483614 w 1483614"/>
                      <a:gd name="connsiteY0" fmla="*/ 741807 h 1483614"/>
                      <a:gd name="connsiteX1" fmla="*/ 741807 w 1483614"/>
                      <a:gd name="connsiteY1" fmla="*/ 1483614 h 1483614"/>
                      <a:gd name="connsiteX2" fmla="*/ 0 w 1483614"/>
                      <a:gd name="connsiteY2" fmla="*/ 741807 h 1483614"/>
                      <a:gd name="connsiteX3" fmla="*/ 741807 w 1483614"/>
                      <a:gd name="connsiteY3" fmla="*/ 0 h 1483614"/>
                      <a:gd name="connsiteX4" fmla="*/ 1483614 w 1483614"/>
                      <a:gd name="connsiteY4" fmla="*/ 741807 h 14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3614" h="1483614">
                        <a:moveTo>
                          <a:pt x="1483614" y="741807"/>
                        </a:moveTo>
                        <a:cubicBezTo>
                          <a:pt x="1483614" y="1151496"/>
                          <a:pt x="1151495" y="1483614"/>
                          <a:pt x="741807" y="1483614"/>
                        </a:cubicBezTo>
                        <a:cubicBezTo>
                          <a:pt x="332118" y="1483614"/>
                          <a:pt x="0" y="1151495"/>
                          <a:pt x="0" y="741807"/>
                        </a:cubicBezTo>
                        <a:cubicBezTo>
                          <a:pt x="0" y="332118"/>
                          <a:pt x="332118" y="0"/>
                          <a:pt x="741807" y="0"/>
                        </a:cubicBezTo>
                        <a:cubicBezTo>
                          <a:pt x="1151496" y="0"/>
                          <a:pt x="1483614" y="332118"/>
                          <a:pt x="1483614" y="7418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Graphic 81">
                    <a:extLst>
                      <a:ext uri="{FF2B5EF4-FFF2-40B4-BE49-F238E27FC236}">
                        <a16:creationId xmlns:a16="http://schemas.microsoft.com/office/drawing/2014/main" id="{CF8628A3-A9FD-453E-9CFB-E7880D0F326F}"/>
                      </a:ext>
                    </a:extLst>
                  </p:cNvPr>
                  <p:cNvSpPr/>
                  <p:nvPr/>
                </p:nvSpPr>
                <p:spPr>
                  <a:xfrm>
                    <a:off x="4795837" y="2032254"/>
                    <a:ext cx="1529333" cy="1529334"/>
                  </a:xfrm>
                  <a:custGeom>
                    <a:avLst/>
                    <a:gdLst>
                      <a:gd name="connsiteX0" fmla="*/ 764667 w 1529333"/>
                      <a:gd name="connsiteY0" fmla="*/ 1529334 h 1529334"/>
                      <a:gd name="connsiteX1" fmla="*/ 0 w 1529333"/>
                      <a:gd name="connsiteY1" fmla="*/ 764667 h 1529334"/>
                      <a:gd name="connsiteX2" fmla="*/ 764667 w 1529333"/>
                      <a:gd name="connsiteY2" fmla="*/ 0 h 1529334"/>
                      <a:gd name="connsiteX3" fmla="*/ 1529334 w 1529333"/>
                      <a:gd name="connsiteY3" fmla="*/ 764667 h 1529334"/>
                      <a:gd name="connsiteX4" fmla="*/ 764667 w 1529333"/>
                      <a:gd name="connsiteY4" fmla="*/ 1529334 h 1529334"/>
                      <a:gd name="connsiteX5" fmla="*/ 764667 w 1529333"/>
                      <a:gd name="connsiteY5" fmla="*/ 45148 h 1529334"/>
                      <a:gd name="connsiteX6" fmla="*/ 45720 w 1529333"/>
                      <a:gd name="connsiteY6" fmla="*/ 764095 h 1529334"/>
                      <a:gd name="connsiteX7" fmla="*/ 764667 w 1529333"/>
                      <a:gd name="connsiteY7" fmla="*/ 1483042 h 1529334"/>
                      <a:gd name="connsiteX8" fmla="*/ 1483614 w 1529333"/>
                      <a:gd name="connsiteY8" fmla="*/ 764095 h 1529334"/>
                      <a:gd name="connsiteX9" fmla="*/ 764667 w 1529333"/>
                      <a:gd name="connsiteY9" fmla="*/ 45148 h 152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9333" h="1529334">
                        <a:moveTo>
                          <a:pt x="764667" y="1529334"/>
                        </a:moveTo>
                        <a:cubicBezTo>
                          <a:pt x="342900" y="1529334"/>
                          <a:pt x="0" y="1186434"/>
                          <a:pt x="0" y="764667"/>
                        </a:cubicBezTo>
                        <a:cubicBezTo>
                          <a:pt x="0" y="342900"/>
                          <a:pt x="342900" y="0"/>
                          <a:pt x="764667" y="0"/>
                        </a:cubicBezTo>
                        <a:cubicBezTo>
                          <a:pt x="1186434" y="0"/>
                          <a:pt x="1529334" y="342900"/>
                          <a:pt x="1529334" y="764667"/>
                        </a:cubicBezTo>
                        <a:cubicBezTo>
                          <a:pt x="1529334" y="1186434"/>
                          <a:pt x="1186434" y="1529334"/>
                          <a:pt x="764667" y="1529334"/>
                        </a:cubicBezTo>
                        <a:close/>
                        <a:moveTo>
                          <a:pt x="764667" y="45148"/>
                        </a:moveTo>
                        <a:cubicBezTo>
                          <a:pt x="368046" y="45148"/>
                          <a:pt x="45720" y="368046"/>
                          <a:pt x="45720" y="764095"/>
                        </a:cubicBezTo>
                        <a:cubicBezTo>
                          <a:pt x="45720" y="1160145"/>
                          <a:pt x="368618" y="1483042"/>
                          <a:pt x="764667" y="1483042"/>
                        </a:cubicBezTo>
                        <a:cubicBezTo>
                          <a:pt x="1160716" y="1483042"/>
                          <a:pt x="1483614" y="1160145"/>
                          <a:pt x="1483614" y="764095"/>
                        </a:cubicBezTo>
                        <a:cubicBezTo>
                          <a:pt x="1483614" y="368046"/>
                          <a:pt x="1160716" y="45148"/>
                          <a:pt x="764667" y="45148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868E2D74-27F1-4139-A074-6A0D30B6A82E}"/>
                    </a:ext>
                  </a:extLst>
                </p:cNvPr>
                <p:cNvGrpSpPr/>
                <p:nvPr userDrawn="1"/>
              </p:nvGrpSpPr>
              <p:grpSpPr>
                <a:xfrm>
                  <a:off x="4821166" y="4768429"/>
                  <a:ext cx="433840" cy="306060"/>
                  <a:chOff x="4122610" y="1664179"/>
                  <a:chExt cx="3977640" cy="2806093"/>
                </a:xfrm>
              </p:grpSpPr>
              <p:sp>
                <p:nvSpPr>
                  <p:cNvPr id="273" name="Graphic 6">
                    <a:extLst>
                      <a:ext uri="{FF2B5EF4-FFF2-40B4-BE49-F238E27FC236}">
                        <a16:creationId xmlns:a16="http://schemas.microsoft.com/office/drawing/2014/main" id="{32001D64-0F47-40BD-B1C6-1A1F0F8C1C61}"/>
                      </a:ext>
                    </a:extLst>
                  </p:cNvPr>
                  <p:cNvSpPr/>
                  <p:nvPr/>
                </p:nvSpPr>
                <p:spPr>
                  <a:xfrm>
                    <a:off x="4162615" y="1703784"/>
                    <a:ext cx="3897630" cy="2725911"/>
                  </a:xfrm>
                  <a:custGeom>
                    <a:avLst/>
                    <a:gdLst>
                      <a:gd name="connsiteX0" fmla="*/ 2039683 w 3897630"/>
                      <a:gd name="connsiteY0" fmla="*/ 15859 h 2725911"/>
                      <a:gd name="connsiteX1" fmla="*/ 3715893 w 3897630"/>
                      <a:gd name="connsiteY1" fmla="*/ 323898 h 2725911"/>
                      <a:gd name="connsiteX2" fmla="*/ 3897630 w 3897630"/>
                      <a:gd name="connsiteY2" fmla="*/ 580501 h 2725911"/>
                      <a:gd name="connsiteX3" fmla="*/ 3897630 w 3897630"/>
                      <a:gd name="connsiteY3" fmla="*/ 2142982 h 2725911"/>
                      <a:gd name="connsiteX4" fmla="*/ 3714178 w 3897630"/>
                      <a:gd name="connsiteY4" fmla="*/ 2400157 h 2725911"/>
                      <a:gd name="connsiteX5" fmla="*/ 1948815 w 3897630"/>
                      <a:gd name="connsiteY5" fmla="*/ 2725912 h 2725911"/>
                      <a:gd name="connsiteX6" fmla="*/ 183451 w 3897630"/>
                      <a:gd name="connsiteY6" fmla="*/ 2400157 h 2725911"/>
                      <a:gd name="connsiteX7" fmla="*/ 0 w 3897630"/>
                      <a:gd name="connsiteY7" fmla="*/ 2142982 h 2725911"/>
                      <a:gd name="connsiteX8" fmla="*/ 0 w 3897630"/>
                      <a:gd name="connsiteY8" fmla="*/ 580501 h 2725911"/>
                      <a:gd name="connsiteX9" fmla="*/ 181737 w 3897630"/>
                      <a:gd name="connsiteY9" fmla="*/ 323898 h 2725911"/>
                      <a:gd name="connsiteX10" fmla="*/ 1857946 w 3897630"/>
                      <a:gd name="connsiteY10" fmla="*/ 15859 h 2725911"/>
                      <a:gd name="connsiteX11" fmla="*/ 2039683 w 3897630"/>
                      <a:gd name="connsiteY11" fmla="*/ 15859 h 272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97630" h="2725911">
                        <a:moveTo>
                          <a:pt x="2039683" y="15859"/>
                        </a:moveTo>
                        <a:lnTo>
                          <a:pt x="3715893" y="323898"/>
                        </a:lnTo>
                        <a:cubicBezTo>
                          <a:pt x="3824478" y="362188"/>
                          <a:pt x="3897630" y="465058"/>
                          <a:pt x="3897630" y="580501"/>
                        </a:cubicBezTo>
                        <a:lnTo>
                          <a:pt x="3897630" y="2142982"/>
                        </a:lnTo>
                        <a:cubicBezTo>
                          <a:pt x="3897630" y="2258997"/>
                          <a:pt x="3823906" y="2362438"/>
                          <a:pt x="3714178" y="2400157"/>
                        </a:cubicBezTo>
                        <a:lnTo>
                          <a:pt x="1948815" y="2725912"/>
                        </a:lnTo>
                        <a:lnTo>
                          <a:pt x="183451" y="2400157"/>
                        </a:lnTo>
                        <a:cubicBezTo>
                          <a:pt x="73723" y="2362438"/>
                          <a:pt x="571" y="2258997"/>
                          <a:pt x="0" y="2142982"/>
                        </a:cubicBezTo>
                        <a:lnTo>
                          <a:pt x="0" y="580501"/>
                        </a:lnTo>
                        <a:cubicBezTo>
                          <a:pt x="0" y="465058"/>
                          <a:pt x="72580" y="362188"/>
                          <a:pt x="181737" y="323898"/>
                        </a:cubicBezTo>
                        <a:lnTo>
                          <a:pt x="1857946" y="15859"/>
                        </a:lnTo>
                        <a:cubicBezTo>
                          <a:pt x="1916239" y="-5286"/>
                          <a:pt x="1980819" y="-5286"/>
                          <a:pt x="2039683" y="158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Graphic 6">
                    <a:extLst>
                      <a:ext uri="{FF2B5EF4-FFF2-40B4-BE49-F238E27FC236}">
                        <a16:creationId xmlns:a16="http://schemas.microsoft.com/office/drawing/2014/main" id="{F96C36EB-3807-421D-8965-FA38EDE29495}"/>
                      </a:ext>
                    </a:extLst>
                  </p:cNvPr>
                  <p:cNvSpPr/>
                  <p:nvPr/>
                </p:nvSpPr>
                <p:spPr>
                  <a:xfrm>
                    <a:off x="6071425" y="2082264"/>
                    <a:ext cx="1951382" cy="2384007"/>
                  </a:xfrm>
                  <a:custGeom>
                    <a:avLst/>
                    <a:gdLst>
                      <a:gd name="connsiteX0" fmla="*/ 40005 w 1951382"/>
                      <a:gd name="connsiteY0" fmla="*/ 2384008 h 2384007"/>
                      <a:gd name="connsiteX1" fmla="*/ 0 w 1951382"/>
                      <a:gd name="connsiteY1" fmla="*/ 2344003 h 2384007"/>
                      <a:gd name="connsiteX2" fmla="*/ 0 w 1951382"/>
                      <a:gd name="connsiteY2" fmla="*/ 414619 h 2384007"/>
                      <a:gd name="connsiteX3" fmla="*/ 32004 w 1951382"/>
                      <a:gd name="connsiteY3" fmla="*/ 375185 h 2384007"/>
                      <a:gd name="connsiteX4" fmla="*/ 1903666 w 1951382"/>
                      <a:gd name="connsiteY4" fmla="*/ 853 h 2384007"/>
                      <a:gd name="connsiteX5" fmla="*/ 1950529 w 1951382"/>
                      <a:gd name="connsiteY5" fmla="*/ 32285 h 2384007"/>
                      <a:gd name="connsiteX6" fmla="*/ 1919097 w 1951382"/>
                      <a:gd name="connsiteY6" fmla="*/ 79148 h 2384007"/>
                      <a:gd name="connsiteX7" fmla="*/ 79438 w 1951382"/>
                      <a:gd name="connsiteY7" fmla="*/ 446623 h 2384007"/>
                      <a:gd name="connsiteX8" fmla="*/ 79438 w 1951382"/>
                      <a:gd name="connsiteY8" fmla="*/ 2343432 h 2384007"/>
                      <a:gd name="connsiteX9" fmla="*/ 40005 w 1951382"/>
                      <a:gd name="connsiteY9" fmla="*/ 2384008 h 238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51382" h="2384007">
                        <a:moveTo>
                          <a:pt x="40005" y="2384008"/>
                        </a:moveTo>
                        <a:cubicBezTo>
                          <a:pt x="17716" y="2384008"/>
                          <a:pt x="0" y="2366292"/>
                          <a:pt x="0" y="2344003"/>
                        </a:cubicBezTo>
                        <a:lnTo>
                          <a:pt x="0" y="414619"/>
                        </a:lnTo>
                        <a:cubicBezTo>
                          <a:pt x="0" y="395759"/>
                          <a:pt x="13716" y="379186"/>
                          <a:pt x="32004" y="375185"/>
                        </a:cubicBezTo>
                        <a:lnTo>
                          <a:pt x="1903666" y="853"/>
                        </a:lnTo>
                        <a:cubicBezTo>
                          <a:pt x="1925383" y="-3719"/>
                          <a:pt x="1946529" y="10568"/>
                          <a:pt x="1950529" y="32285"/>
                        </a:cubicBezTo>
                        <a:cubicBezTo>
                          <a:pt x="1955101" y="54002"/>
                          <a:pt x="1940814" y="75148"/>
                          <a:pt x="1919097" y="79148"/>
                        </a:cubicBezTo>
                        <a:lnTo>
                          <a:pt x="79438" y="446623"/>
                        </a:lnTo>
                        <a:lnTo>
                          <a:pt x="79438" y="2343432"/>
                        </a:lnTo>
                        <a:cubicBezTo>
                          <a:pt x="80010" y="2366292"/>
                          <a:pt x="61722" y="2384008"/>
                          <a:pt x="40005" y="2384008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Graphic 6">
                    <a:extLst>
                      <a:ext uri="{FF2B5EF4-FFF2-40B4-BE49-F238E27FC236}">
                        <a16:creationId xmlns:a16="http://schemas.microsoft.com/office/drawing/2014/main" id="{AD037D0D-D3A3-4263-8212-2D61DB93D5C9}"/>
                      </a:ext>
                    </a:extLst>
                  </p:cNvPr>
                  <p:cNvSpPr/>
                  <p:nvPr/>
                </p:nvSpPr>
                <p:spPr>
                  <a:xfrm>
                    <a:off x="4205969" y="2082465"/>
                    <a:ext cx="1944894" cy="2362660"/>
                  </a:xfrm>
                  <a:custGeom>
                    <a:avLst/>
                    <a:gdLst>
                      <a:gd name="connsiteX0" fmla="*/ 1905461 w 1944894"/>
                      <a:gd name="connsiteY0" fmla="*/ 2362661 h 2362660"/>
                      <a:gd name="connsiteX1" fmla="*/ 1865456 w 1944894"/>
                      <a:gd name="connsiteY1" fmla="*/ 2322656 h 2362660"/>
                      <a:gd name="connsiteX2" fmla="*/ 1865456 w 1944894"/>
                      <a:gd name="connsiteY2" fmla="*/ 446993 h 2362660"/>
                      <a:gd name="connsiteX3" fmla="*/ 33227 w 1944894"/>
                      <a:gd name="connsiteY3" fmla="*/ 79518 h 2362660"/>
                      <a:gd name="connsiteX4" fmla="*/ 652 w 1944894"/>
                      <a:gd name="connsiteY4" fmla="*/ 33227 h 2362660"/>
                      <a:gd name="connsiteX5" fmla="*/ 46943 w 1944894"/>
                      <a:gd name="connsiteY5" fmla="*/ 652 h 2362660"/>
                      <a:gd name="connsiteX6" fmla="*/ 49229 w 1944894"/>
                      <a:gd name="connsiteY6" fmla="*/ 1223 h 2362660"/>
                      <a:gd name="connsiteX7" fmla="*/ 1912891 w 1944894"/>
                      <a:gd name="connsiteY7" fmla="*/ 374984 h 2362660"/>
                      <a:gd name="connsiteX8" fmla="*/ 1944894 w 1944894"/>
                      <a:gd name="connsiteY8" fmla="*/ 414418 h 2362660"/>
                      <a:gd name="connsiteX9" fmla="*/ 1944894 w 1944894"/>
                      <a:gd name="connsiteY9" fmla="*/ 2323228 h 2362660"/>
                      <a:gd name="connsiteX10" fmla="*/ 1905461 w 1944894"/>
                      <a:gd name="connsiteY10" fmla="*/ 2362661 h 2362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44894" h="2362660">
                        <a:moveTo>
                          <a:pt x="1905461" y="2362661"/>
                        </a:moveTo>
                        <a:cubicBezTo>
                          <a:pt x="1883173" y="2362661"/>
                          <a:pt x="1865456" y="2344945"/>
                          <a:pt x="1865456" y="2322656"/>
                        </a:cubicBezTo>
                        <a:lnTo>
                          <a:pt x="1865456" y="446993"/>
                        </a:lnTo>
                        <a:lnTo>
                          <a:pt x="33227" y="79518"/>
                        </a:lnTo>
                        <a:cubicBezTo>
                          <a:pt x="11510" y="76090"/>
                          <a:pt x="-3349" y="55516"/>
                          <a:pt x="652" y="33227"/>
                        </a:cubicBezTo>
                        <a:cubicBezTo>
                          <a:pt x="4081" y="11510"/>
                          <a:pt x="24655" y="-3349"/>
                          <a:pt x="46943" y="652"/>
                        </a:cubicBezTo>
                        <a:cubicBezTo>
                          <a:pt x="47515" y="652"/>
                          <a:pt x="48657" y="1223"/>
                          <a:pt x="49229" y="1223"/>
                        </a:cubicBezTo>
                        <a:lnTo>
                          <a:pt x="1912891" y="374984"/>
                        </a:lnTo>
                        <a:cubicBezTo>
                          <a:pt x="1931750" y="378985"/>
                          <a:pt x="1944894" y="394987"/>
                          <a:pt x="1944894" y="414418"/>
                        </a:cubicBezTo>
                        <a:lnTo>
                          <a:pt x="1944894" y="2323228"/>
                        </a:lnTo>
                        <a:cubicBezTo>
                          <a:pt x="1944894" y="2344945"/>
                          <a:pt x="1927178" y="2362661"/>
                          <a:pt x="1905461" y="2362661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Graphic 6">
                    <a:extLst>
                      <a:ext uri="{FF2B5EF4-FFF2-40B4-BE49-F238E27FC236}">
                        <a16:creationId xmlns:a16="http://schemas.microsoft.com/office/drawing/2014/main" id="{C380E60F-8119-4F9A-8ECC-BC9FDF3BD2CE}"/>
                      </a:ext>
                    </a:extLst>
                  </p:cNvPr>
                  <p:cNvSpPr/>
                  <p:nvPr/>
                </p:nvSpPr>
                <p:spPr>
                  <a:xfrm>
                    <a:off x="4122610" y="1664179"/>
                    <a:ext cx="3977640" cy="2806093"/>
                  </a:xfrm>
                  <a:custGeom>
                    <a:avLst/>
                    <a:gdLst>
                      <a:gd name="connsiteX0" fmla="*/ 1988820 w 3977640"/>
                      <a:gd name="connsiteY0" fmla="*/ 2806094 h 2806093"/>
                      <a:gd name="connsiteX1" fmla="*/ 1981391 w 3977640"/>
                      <a:gd name="connsiteY1" fmla="*/ 2805522 h 2806093"/>
                      <a:gd name="connsiteX2" fmla="*/ 216027 w 3977640"/>
                      <a:gd name="connsiteY2" fmla="*/ 2479767 h 2806093"/>
                      <a:gd name="connsiteX3" fmla="*/ 210312 w 3977640"/>
                      <a:gd name="connsiteY3" fmla="*/ 2478053 h 2806093"/>
                      <a:gd name="connsiteX4" fmla="*/ 0 w 3977640"/>
                      <a:gd name="connsiteY4" fmla="*/ 2182587 h 2806093"/>
                      <a:gd name="connsiteX5" fmla="*/ 0 w 3977640"/>
                      <a:gd name="connsiteY5" fmla="*/ 620106 h 2806093"/>
                      <a:gd name="connsiteX6" fmla="*/ 208026 w 3977640"/>
                      <a:gd name="connsiteY6" fmla="*/ 325784 h 2806093"/>
                      <a:gd name="connsiteX7" fmla="*/ 214313 w 3977640"/>
                      <a:gd name="connsiteY7" fmla="*/ 324069 h 2806093"/>
                      <a:gd name="connsiteX8" fmla="*/ 1979676 w 3977640"/>
                      <a:gd name="connsiteY8" fmla="*/ 29 h 2806093"/>
                      <a:gd name="connsiteX9" fmla="*/ 3763328 w 3977640"/>
                      <a:gd name="connsiteY9" fmla="*/ 324069 h 2806093"/>
                      <a:gd name="connsiteX10" fmla="*/ 3769614 w 3977640"/>
                      <a:gd name="connsiteY10" fmla="*/ 325784 h 2806093"/>
                      <a:gd name="connsiteX11" fmla="*/ 3977640 w 3977640"/>
                      <a:gd name="connsiteY11" fmla="*/ 620106 h 2806093"/>
                      <a:gd name="connsiteX12" fmla="*/ 3977640 w 3977640"/>
                      <a:gd name="connsiteY12" fmla="*/ 2182587 h 2806093"/>
                      <a:gd name="connsiteX13" fmla="*/ 3767328 w 3977640"/>
                      <a:gd name="connsiteY13" fmla="*/ 2478053 h 2806093"/>
                      <a:gd name="connsiteX14" fmla="*/ 3761613 w 3977640"/>
                      <a:gd name="connsiteY14" fmla="*/ 2479767 h 2806093"/>
                      <a:gd name="connsiteX15" fmla="*/ 1996250 w 3977640"/>
                      <a:gd name="connsiteY15" fmla="*/ 2804951 h 2806093"/>
                      <a:gd name="connsiteX16" fmla="*/ 1988820 w 3977640"/>
                      <a:gd name="connsiteY16" fmla="*/ 2806094 h 2806093"/>
                      <a:gd name="connsiteX17" fmla="*/ 233744 w 3977640"/>
                      <a:gd name="connsiteY17" fmla="*/ 2401472 h 2806093"/>
                      <a:gd name="connsiteX18" fmla="*/ 1988820 w 3977640"/>
                      <a:gd name="connsiteY18" fmla="*/ 2724941 h 2806093"/>
                      <a:gd name="connsiteX19" fmla="*/ 3743897 w 3977640"/>
                      <a:gd name="connsiteY19" fmla="*/ 2400900 h 2806093"/>
                      <a:gd name="connsiteX20" fmla="*/ 3897630 w 3977640"/>
                      <a:gd name="connsiteY20" fmla="*/ 2182016 h 2806093"/>
                      <a:gd name="connsiteX21" fmla="*/ 3897630 w 3977640"/>
                      <a:gd name="connsiteY21" fmla="*/ 620106 h 2806093"/>
                      <a:gd name="connsiteX22" fmla="*/ 3745611 w 3977640"/>
                      <a:gd name="connsiteY22" fmla="*/ 401793 h 2806093"/>
                      <a:gd name="connsiteX23" fmla="*/ 1980819 w 3977640"/>
                      <a:gd name="connsiteY23" fmla="*/ 79467 h 2806093"/>
                      <a:gd name="connsiteX24" fmla="*/ 232029 w 3977640"/>
                      <a:gd name="connsiteY24" fmla="*/ 401793 h 2806093"/>
                      <a:gd name="connsiteX25" fmla="*/ 80010 w 3977640"/>
                      <a:gd name="connsiteY25" fmla="*/ 620106 h 2806093"/>
                      <a:gd name="connsiteX26" fmla="*/ 80010 w 3977640"/>
                      <a:gd name="connsiteY26" fmla="*/ 2182587 h 2806093"/>
                      <a:gd name="connsiteX27" fmla="*/ 233744 w 3977640"/>
                      <a:gd name="connsiteY27" fmla="*/ 2401472 h 2806093"/>
                      <a:gd name="connsiteX28" fmla="*/ 233744 w 3977640"/>
                      <a:gd name="connsiteY28" fmla="*/ 2401472 h 2806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977640" h="2806093">
                        <a:moveTo>
                          <a:pt x="1988820" y="2806094"/>
                        </a:moveTo>
                        <a:cubicBezTo>
                          <a:pt x="1986534" y="2806094"/>
                          <a:pt x="1983677" y="2806094"/>
                          <a:pt x="1981391" y="2805522"/>
                        </a:cubicBezTo>
                        <a:lnTo>
                          <a:pt x="216027" y="2479767"/>
                        </a:lnTo>
                        <a:cubicBezTo>
                          <a:pt x="214313" y="2479196"/>
                          <a:pt x="212026" y="2478624"/>
                          <a:pt x="210312" y="2478053"/>
                        </a:cubicBezTo>
                        <a:cubicBezTo>
                          <a:pt x="84582" y="2434619"/>
                          <a:pt x="0" y="2315747"/>
                          <a:pt x="0" y="2182587"/>
                        </a:cubicBezTo>
                        <a:lnTo>
                          <a:pt x="0" y="620106"/>
                        </a:lnTo>
                        <a:cubicBezTo>
                          <a:pt x="0" y="487518"/>
                          <a:pt x="83439" y="369789"/>
                          <a:pt x="208026" y="325784"/>
                        </a:cubicBezTo>
                        <a:cubicBezTo>
                          <a:pt x="209740" y="325212"/>
                          <a:pt x="212026" y="324641"/>
                          <a:pt x="214313" y="324069"/>
                        </a:cubicBezTo>
                        <a:cubicBezTo>
                          <a:pt x="301752" y="306924"/>
                          <a:pt x="1897952" y="2315"/>
                          <a:pt x="1979676" y="29"/>
                        </a:cubicBezTo>
                        <a:cubicBezTo>
                          <a:pt x="2085403" y="-3400"/>
                          <a:pt x="3653600" y="302352"/>
                          <a:pt x="3763328" y="324069"/>
                        </a:cubicBezTo>
                        <a:cubicBezTo>
                          <a:pt x="3765614" y="324641"/>
                          <a:pt x="3767328" y="325212"/>
                          <a:pt x="3769614" y="325784"/>
                        </a:cubicBezTo>
                        <a:cubicBezTo>
                          <a:pt x="3894201" y="370361"/>
                          <a:pt x="3977640" y="488090"/>
                          <a:pt x="3977640" y="620106"/>
                        </a:cubicBezTo>
                        <a:lnTo>
                          <a:pt x="3977640" y="2182587"/>
                        </a:lnTo>
                        <a:cubicBezTo>
                          <a:pt x="3977640" y="2315747"/>
                          <a:pt x="3893058" y="2434047"/>
                          <a:pt x="3767328" y="2478053"/>
                        </a:cubicBezTo>
                        <a:cubicBezTo>
                          <a:pt x="3765614" y="2478624"/>
                          <a:pt x="3763328" y="2479196"/>
                          <a:pt x="3761613" y="2479767"/>
                        </a:cubicBezTo>
                        <a:lnTo>
                          <a:pt x="1996250" y="2804951"/>
                        </a:lnTo>
                        <a:cubicBezTo>
                          <a:pt x="1993963" y="2805522"/>
                          <a:pt x="1991106" y="2806094"/>
                          <a:pt x="1988820" y="2806094"/>
                        </a:cubicBezTo>
                        <a:close/>
                        <a:moveTo>
                          <a:pt x="233744" y="2401472"/>
                        </a:moveTo>
                        <a:lnTo>
                          <a:pt x="1988820" y="2724941"/>
                        </a:lnTo>
                        <a:lnTo>
                          <a:pt x="3743897" y="2400900"/>
                        </a:lnTo>
                        <a:cubicBezTo>
                          <a:pt x="3835908" y="2367753"/>
                          <a:pt x="3897630" y="2280314"/>
                          <a:pt x="3897630" y="2182016"/>
                        </a:cubicBezTo>
                        <a:lnTo>
                          <a:pt x="3897630" y="620106"/>
                        </a:lnTo>
                        <a:cubicBezTo>
                          <a:pt x="3897630" y="522951"/>
                          <a:pt x="3837051" y="436083"/>
                          <a:pt x="3745611" y="401793"/>
                        </a:cubicBezTo>
                        <a:cubicBezTo>
                          <a:pt x="3657600" y="395507"/>
                          <a:pt x="2061972" y="76610"/>
                          <a:pt x="1980819" y="79467"/>
                        </a:cubicBezTo>
                        <a:cubicBezTo>
                          <a:pt x="1926527" y="81182"/>
                          <a:pt x="288608" y="380648"/>
                          <a:pt x="232029" y="401793"/>
                        </a:cubicBezTo>
                        <a:cubicBezTo>
                          <a:pt x="140589" y="435512"/>
                          <a:pt x="80010" y="522380"/>
                          <a:pt x="80010" y="620106"/>
                        </a:cubicBezTo>
                        <a:lnTo>
                          <a:pt x="80010" y="2182587"/>
                        </a:lnTo>
                        <a:cubicBezTo>
                          <a:pt x="80010" y="2280314"/>
                          <a:pt x="141160" y="2367753"/>
                          <a:pt x="233744" y="2401472"/>
                        </a:cubicBezTo>
                        <a:lnTo>
                          <a:pt x="233744" y="2401472"/>
                        </a:ln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Graphic 6">
                    <a:extLst>
                      <a:ext uri="{FF2B5EF4-FFF2-40B4-BE49-F238E27FC236}">
                        <a16:creationId xmlns:a16="http://schemas.microsoft.com/office/drawing/2014/main" id="{09B41EAC-0223-45FE-A68B-D55C90168E05}"/>
                      </a:ext>
                    </a:extLst>
                  </p:cNvPr>
                  <p:cNvSpPr/>
                  <p:nvPr/>
                </p:nvSpPr>
                <p:spPr>
                  <a:xfrm>
                    <a:off x="4716970" y="1816798"/>
                    <a:ext cx="2522029" cy="1483305"/>
                  </a:xfrm>
                  <a:custGeom>
                    <a:avLst/>
                    <a:gdLst>
                      <a:gd name="connsiteX0" fmla="*/ 524637 w 2522029"/>
                      <a:gd name="connsiteY0" fmla="*/ 0 h 1483305"/>
                      <a:gd name="connsiteX1" fmla="*/ 2484311 w 2522029"/>
                      <a:gd name="connsiteY1" fmla="*/ 405193 h 1483305"/>
                      <a:gd name="connsiteX2" fmla="*/ 2522030 w 2522029"/>
                      <a:gd name="connsiteY2" fmla="*/ 458915 h 1483305"/>
                      <a:gd name="connsiteX3" fmla="*/ 2522030 w 2522029"/>
                      <a:gd name="connsiteY3" fmla="*/ 1194435 h 1483305"/>
                      <a:gd name="connsiteX4" fmla="*/ 2367725 w 2522029"/>
                      <a:gd name="connsiteY4" fmla="*/ 1410462 h 1483305"/>
                      <a:gd name="connsiteX5" fmla="*/ 2163699 w 2522029"/>
                      <a:gd name="connsiteY5" fmla="*/ 1480185 h 1483305"/>
                      <a:gd name="connsiteX6" fmla="*/ 2091118 w 2522029"/>
                      <a:gd name="connsiteY6" fmla="*/ 1444752 h 1483305"/>
                      <a:gd name="connsiteX7" fmla="*/ 2088261 w 2522029"/>
                      <a:gd name="connsiteY7" fmla="*/ 1426464 h 1483305"/>
                      <a:gd name="connsiteX8" fmla="*/ 2088261 w 2522029"/>
                      <a:gd name="connsiteY8" fmla="*/ 578358 h 1483305"/>
                      <a:gd name="connsiteX9" fmla="*/ 2050542 w 2522029"/>
                      <a:gd name="connsiteY9" fmla="*/ 524637 h 1483305"/>
                      <a:gd name="connsiteX10" fmla="*/ 0 w 2522029"/>
                      <a:gd name="connsiteY10" fmla="*/ 98870 h 1483305"/>
                      <a:gd name="connsiteX11" fmla="*/ 524637 w 2522029"/>
                      <a:gd name="connsiteY11" fmla="*/ 0 h 1483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22029" h="1483305">
                        <a:moveTo>
                          <a:pt x="524637" y="0"/>
                        </a:moveTo>
                        <a:lnTo>
                          <a:pt x="2484311" y="405193"/>
                        </a:lnTo>
                        <a:cubicBezTo>
                          <a:pt x="2506599" y="413195"/>
                          <a:pt x="2522030" y="434912"/>
                          <a:pt x="2522030" y="458915"/>
                        </a:cubicBezTo>
                        <a:lnTo>
                          <a:pt x="2522030" y="1194435"/>
                        </a:lnTo>
                        <a:cubicBezTo>
                          <a:pt x="2522030" y="1292162"/>
                          <a:pt x="2460308" y="1379030"/>
                          <a:pt x="2367725" y="1410462"/>
                        </a:cubicBezTo>
                        <a:lnTo>
                          <a:pt x="2163699" y="1480185"/>
                        </a:lnTo>
                        <a:cubicBezTo>
                          <a:pt x="2133981" y="1490472"/>
                          <a:pt x="2101406" y="1474470"/>
                          <a:pt x="2091118" y="1444752"/>
                        </a:cubicBezTo>
                        <a:cubicBezTo>
                          <a:pt x="2088833" y="1439037"/>
                          <a:pt x="2088261" y="1432750"/>
                          <a:pt x="2088261" y="1426464"/>
                        </a:cubicBezTo>
                        <a:lnTo>
                          <a:pt x="2088261" y="578358"/>
                        </a:lnTo>
                        <a:cubicBezTo>
                          <a:pt x="2088261" y="554355"/>
                          <a:pt x="2073402" y="533210"/>
                          <a:pt x="2050542" y="524637"/>
                        </a:cubicBezTo>
                        <a:lnTo>
                          <a:pt x="0" y="98870"/>
                        </a:lnTo>
                        <a:lnTo>
                          <a:pt x="52463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Graphic 6">
                    <a:extLst>
                      <a:ext uri="{FF2B5EF4-FFF2-40B4-BE49-F238E27FC236}">
                        <a16:creationId xmlns:a16="http://schemas.microsoft.com/office/drawing/2014/main" id="{0F2FEF8D-70A2-4C42-BA85-3DB5DF263251}"/>
                      </a:ext>
                    </a:extLst>
                  </p:cNvPr>
                  <p:cNvSpPr/>
                  <p:nvPr/>
                </p:nvSpPr>
                <p:spPr>
                  <a:xfrm>
                    <a:off x="4371784" y="2821261"/>
                    <a:ext cx="1437322" cy="1293200"/>
                  </a:xfrm>
                  <a:custGeom>
                    <a:avLst/>
                    <a:gdLst>
                      <a:gd name="connsiteX0" fmla="*/ 180023 w 1437322"/>
                      <a:gd name="connsiteY0" fmla="*/ 1078083 h 1293200"/>
                      <a:gd name="connsiteX1" fmla="*/ 1368171 w 1437322"/>
                      <a:gd name="connsiteY1" fmla="*/ 1291824 h 1293200"/>
                      <a:gd name="connsiteX2" fmla="*/ 1436179 w 1437322"/>
                      <a:gd name="connsiteY2" fmla="*/ 1248390 h 1293200"/>
                      <a:gd name="connsiteX3" fmla="*/ 1437323 w 1437322"/>
                      <a:gd name="connsiteY3" fmla="*/ 1236388 h 1293200"/>
                      <a:gd name="connsiteX4" fmla="*/ 1437323 w 1437322"/>
                      <a:gd name="connsiteY4" fmla="*/ 438003 h 1293200"/>
                      <a:gd name="connsiteX5" fmla="*/ 1257300 w 1437322"/>
                      <a:gd name="connsiteY5" fmla="*/ 214546 h 1293200"/>
                      <a:gd name="connsiteX6" fmla="*/ 69152 w 1437322"/>
                      <a:gd name="connsiteY6" fmla="*/ 1377 h 1293200"/>
                      <a:gd name="connsiteX7" fmla="*/ 1143 w 1437322"/>
                      <a:gd name="connsiteY7" fmla="*/ 44811 h 1293200"/>
                      <a:gd name="connsiteX8" fmla="*/ 0 w 1437322"/>
                      <a:gd name="connsiteY8" fmla="*/ 56812 h 1293200"/>
                      <a:gd name="connsiteX9" fmla="*/ 0 w 1437322"/>
                      <a:gd name="connsiteY9" fmla="*/ 854626 h 1293200"/>
                      <a:gd name="connsiteX10" fmla="*/ 180023 w 1437322"/>
                      <a:gd name="connsiteY10" fmla="*/ 1078083 h 129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37322" h="1293200">
                        <a:moveTo>
                          <a:pt x="180023" y="1078083"/>
                        </a:moveTo>
                        <a:lnTo>
                          <a:pt x="1368171" y="1291824"/>
                        </a:lnTo>
                        <a:cubicBezTo>
                          <a:pt x="1399032" y="1298682"/>
                          <a:pt x="1429322" y="1279251"/>
                          <a:pt x="1436179" y="1248390"/>
                        </a:cubicBezTo>
                        <a:cubicBezTo>
                          <a:pt x="1437323" y="1244389"/>
                          <a:pt x="1437323" y="1240389"/>
                          <a:pt x="1437323" y="1236388"/>
                        </a:cubicBezTo>
                        <a:lnTo>
                          <a:pt x="1437323" y="438003"/>
                        </a:lnTo>
                        <a:cubicBezTo>
                          <a:pt x="1437323" y="330561"/>
                          <a:pt x="1362456" y="237406"/>
                          <a:pt x="1257300" y="214546"/>
                        </a:cubicBezTo>
                        <a:lnTo>
                          <a:pt x="69152" y="1377"/>
                        </a:lnTo>
                        <a:cubicBezTo>
                          <a:pt x="38291" y="-5481"/>
                          <a:pt x="8001" y="13950"/>
                          <a:pt x="1143" y="44811"/>
                        </a:cubicBezTo>
                        <a:cubicBezTo>
                          <a:pt x="0" y="48811"/>
                          <a:pt x="0" y="52812"/>
                          <a:pt x="0" y="56812"/>
                        </a:cubicBezTo>
                        <a:lnTo>
                          <a:pt x="0" y="854626"/>
                        </a:lnTo>
                        <a:cubicBezTo>
                          <a:pt x="0" y="962640"/>
                          <a:pt x="74867" y="1055223"/>
                          <a:pt x="180023" y="107808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Graphic 6">
                    <a:extLst>
                      <a:ext uri="{FF2B5EF4-FFF2-40B4-BE49-F238E27FC236}">
                        <a16:creationId xmlns:a16="http://schemas.microsoft.com/office/drawing/2014/main" id="{DEF0AB67-85D1-4690-8797-16D622065DA8}"/>
                      </a:ext>
                    </a:extLst>
                  </p:cNvPr>
                  <p:cNvSpPr/>
                  <p:nvPr/>
                </p:nvSpPr>
                <p:spPr>
                  <a:xfrm>
                    <a:off x="4545992" y="3608922"/>
                    <a:ext cx="929866" cy="232128"/>
                  </a:xfrm>
                  <a:custGeom>
                    <a:avLst/>
                    <a:gdLst>
                      <a:gd name="connsiteX0" fmla="*/ 889354 w 929866"/>
                      <a:gd name="connsiteY0" fmla="*/ 232129 h 232128"/>
                      <a:gd name="connsiteX1" fmla="*/ 882496 w 929866"/>
                      <a:gd name="connsiteY1" fmla="*/ 231557 h 232128"/>
                      <a:gd name="connsiteX2" fmla="*/ 32675 w 929866"/>
                      <a:gd name="connsiteY2" fmla="*/ 79538 h 232128"/>
                      <a:gd name="connsiteX3" fmla="*/ 671 w 929866"/>
                      <a:gd name="connsiteY3" fmla="*/ 32675 h 232128"/>
                      <a:gd name="connsiteX4" fmla="*/ 46963 w 929866"/>
                      <a:gd name="connsiteY4" fmla="*/ 671 h 232128"/>
                      <a:gd name="connsiteX5" fmla="*/ 896783 w 929866"/>
                      <a:gd name="connsiteY5" fmla="*/ 152690 h 232128"/>
                      <a:gd name="connsiteX6" fmla="*/ 929359 w 929866"/>
                      <a:gd name="connsiteY6" fmla="*/ 198982 h 232128"/>
                      <a:gd name="connsiteX7" fmla="*/ 889354 w 929866"/>
                      <a:gd name="connsiteY7" fmla="*/ 232129 h 232128"/>
                      <a:gd name="connsiteX8" fmla="*/ 889354 w 929866"/>
                      <a:gd name="connsiteY8" fmla="*/ 232129 h 23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9866" h="232128">
                        <a:moveTo>
                          <a:pt x="889354" y="232129"/>
                        </a:moveTo>
                        <a:cubicBezTo>
                          <a:pt x="887068" y="232129"/>
                          <a:pt x="884782" y="232129"/>
                          <a:pt x="882496" y="231557"/>
                        </a:cubicBezTo>
                        <a:lnTo>
                          <a:pt x="32675" y="79538"/>
                        </a:lnTo>
                        <a:cubicBezTo>
                          <a:pt x="10958" y="75538"/>
                          <a:pt x="-3329" y="54392"/>
                          <a:pt x="671" y="32675"/>
                        </a:cubicBezTo>
                        <a:cubicBezTo>
                          <a:pt x="4672" y="10958"/>
                          <a:pt x="25246" y="-3329"/>
                          <a:pt x="46963" y="671"/>
                        </a:cubicBezTo>
                        <a:lnTo>
                          <a:pt x="896783" y="152690"/>
                        </a:lnTo>
                        <a:cubicBezTo>
                          <a:pt x="918500" y="156691"/>
                          <a:pt x="932788" y="177265"/>
                          <a:pt x="929359" y="198982"/>
                        </a:cubicBezTo>
                        <a:cubicBezTo>
                          <a:pt x="924787" y="217841"/>
                          <a:pt x="908213" y="232129"/>
                          <a:pt x="889354" y="232129"/>
                        </a:cubicBezTo>
                        <a:lnTo>
                          <a:pt x="889354" y="232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Graphic 6">
                    <a:extLst>
                      <a:ext uri="{FF2B5EF4-FFF2-40B4-BE49-F238E27FC236}">
                        <a16:creationId xmlns:a16="http://schemas.microsoft.com/office/drawing/2014/main" id="{B983247A-40C9-4660-A340-932767C233F9}"/>
                      </a:ext>
                    </a:extLst>
                  </p:cNvPr>
                  <p:cNvSpPr/>
                  <p:nvPr/>
                </p:nvSpPr>
                <p:spPr>
                  <a:xfrm>
                    <a:off x="4546382" y="3122871"/>
                    <a:ext cx="325544" cy="122676"/>
                  </a:xfrm>
                  <a:custGeom>
                    <a:avLst/>
                    <a:gdLst>
                      <a:gd name="connsiteX0" fmla="*/ 285460 w 325544"/>
                      <a:gd name="connsiteY0" fmla="*/ 122677 h 122676"/>
                      <a:gd name="connsiteX1" fmla="*/ 278602 w 325544"/>
                      <a:gd name="connsiteY1" fmla="*/ 122105 h 122676"/>
                      <a:gd name="connsiteX2" fmla="*/ 32285 w 325544"/>
                      <a:gd name="connsiteY2" fmla="*/ 79243 h 122676"/>
                      <a:gd name="connsiteX3" fmla="*/ 853 w 325544"/>
                      <a:gd name="connsiteY3" fmla="*/ 32379 h 122676"/>
                      <a:gd name="connsiteX4" fmla="*/ 46001 w 325544"/>
                      <a:gd name="connsiteY4" fmla="*/ 376 h 122676"/>
                      <a:gd name="connsiteX5" fmla="*/ 292318 w 325544"/>
                      <a:gd name="connsiteY5" fmla="*/ 43238 h 122676"/>
                      <a:gd name="connsiteX6" fmla="*/ 324893 w 325544"/>
                      <a:gd name="connsiteY6" fmla="*/ 89529 h 122676"/>
                      <a:gd name="connsiteX7" fmla="*/ 285460 w 325544"/>
                      <a:gd name="connsiteY7" fmla="*/ 122677 h 122676"/>
                      <a:gd name="connsiteX8" fmla="*/ 285460 w 325544"/>
                      <a:gd name="connsiteY8" fmla="*/ 122677 h 12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5544" h="122676">
                        <a:moveTo>
                          <a:pt x="285460" y="122677"/>
                        </a:moveTo>
                        <a:cubicBezTo>
                          <a:pt x="283174" y="122677"/>
                          <a:pt x="280888" y="122677"/>
                          <a:pt x="278602" y="122105"/>
                        </a:cubicBezTo>
                        <a:lnTo>
                          <a:pt x="32285" y="79243"/>
                        </a:lnTo>
                        <a:cubicBezTo>
                          <a:pt x="10568" y="74671"/>
                          <a:pt x="-3719" y="54097"/>
                          <a:pt x="853" y="32379"/>
                        </a:cubicBezTo>
                        <a:cubicBezTo>
                          <a:pt x="4853" y="11234"/>
                          <a:pt x="24856" y="-2482"/>
                          <a:pt x="46001" y="376"/>
                        </a:cubicBezTo>
                        <a:lnTo>
                          <a:pt x="292318" y="43238"/>
                        </a:lnTo>
                        <a:cubicBezTo>
                          <a:pt x="314035" y="47239"/>
                          <a:pt x="328894" y="67813"/>
                          <a:pt x="324893" y="89529"/>
                        </a:cubicBezTo>
                        <a:cubicBezTo>
                          <a:pt x="321464" y="108389"/>
                          <a:pt x="304891" y="122677"/>
                          <a:pt x="285460" y="122677"/>
                        </a:cubicBezTo>
                        <a:lnTo>
                          <a:pt x="285460" y="1226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Graphic 6">
                    <a:extLst>
                      <a:ext uri="{FF2B5EF4-FFF2-40B4-BE49-F238E27FC236}">
                        <a16:creationId xmlns:a16="http://schemas.microsoft.com/office/drawing/2014/main" id="{04A5039C-037D-4958-8CD6-83CA7D5B0EAC}"/>
                      </a:ext>
                    </a:extLst>
                  </p:cNvPr>
                  <p:cNvSpPr/>
                  <p:nvPr/>
                </p:nvSpPr>
                <p:spPr>
                  <a:xfrm>
                    <a:off x="4667250" y="3021520"/>
                    <a:ext cx="82867" cy="330898"/>
                  </a:xfrm>
                  <a:custGeom>
                    <a:avLst/>
                    <a:gdLst>
                      <a:gd name="connsiteX0" fmla="*/ 42863 w 82867"/>
                      <a:gd name="connsiteY0" fmla="*/ 330898 h 330898"/>
                      <a:gd name="connsiteX1" fmla="*/ 2858 w 82867"/>
                      <a:gd name="connsiteY1" fmla="*/ 291465 h 330898"/>
                      <a:gd name="connsiteX2" fmla="*/ 0 w 82867"/>
                      <a:gd name="connsiteY2" fmla="*/ 40576 h 330898"/>
                      <a:gd name="connsiteX3" fmla="*/ 39433 w 82867"/>
                      <a:gd name="connsiteY3" fmla="*/ 0 h 330898"/>
                      <a:gd name="connsiteX4" fmla="*/ 39433 w 82867"/>
                      <a:gd name="connsiteY4" fmla="*/ 0 h 330898"/>
                      <a:gd name="connsiteX5" fmla="*/ 40005 w 82867"/>
                      <a:gd name="connsiteY5" fmla="*/ 0 h 330898"/>
                      <a:gd name="connsiteX6" fmla="*/ 80010 w 82867"/>
                      <a:gd name="connsiteY6" fmla="*/ 39433 h 330898"/>
                      <a:gd name="connsiteX7" fmla="*/ 82868 w 82867"/>
                      <a:gd name="connsiteY7" fmla="*/ 290322 h 330898"/>
                      <a:gd name="connsiteX8" fmla="*/ 43434 w 82867"/>
                      <a:gd name="connsiteY8" fmla="*/ 330898 h 330898"/>
                      <a:gd name="connsiteX9" fmla="*/ 43434 w 82867"/>
                      <a:gd name="connsiteY9" fmla="*/ 330898 h 330898"/>
                      <a:gd name="connsiteX10" fmla="*/ 42863 w 82867"/>
                      <a:gd name="connsiteY10" fmla="*/ 330898 h 330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867" h="330898">
                        <a:moveTo>
                          <a:pt x="42863" y="330898"/>
                        </a:moveTo>
                        <a:cubicBezTo>
                          <a:pt x="21146" y="330898"/>
                          <a:pt x="2858" y="313182"/>
                          <a:pt x="2858" y="291465"/>
                        </a:cubicBezTo>
                        <a:lnTo>
                          <a:pt x="0" y="40576"/>
                        </a:lnTo>
                        <a:cubicBezTo>
                          <a:pt x="0" y="18288"/>
                          <a:pt x="17145" y="571"/>
                          <a:pt x="39433" y="0"/>
                        </a:cubicBezTo>
                        <a:lnTo>
                          <a:pt x="39433" y="0"/>
                        </a:lnTo>
                        <a:lnTo>
                          <a:pt x="40005" y="0"/>
                        </a:lnTo>
                        <a:cubicBezTo>
                          <a:pt x="61722" y="0"/>
                          <a:pt x="80010" y="17716"/>
                          <a:pt x="80010" y="39433"/>
                        </a:cubicBezTo>
                        <a:lnTo>
                          <a:pt x="82868" y="290322"/>
                        </a:lnTo>
                        <a:cubicBezTo>
                          <a:pt x="82868" y="312611"/>
                          <a:pt x="65151" y="330327"/>
                          <a:pt x="43434" y="330898"/>
                        </a:cubicBezTo>
                        <a:lnTo>
                          <a:pt x="43434" y="330898"/>
                        </a:lnTo>
                        <a:lnTo>
                          <a:pt x="42863" y="33089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Graphic 6">
                    <a:extLst>
                      <a:ext uri="{FF2B5EF4-FFF2-40B4-BE49-F238E27FC236}">
                        <a16:creationId xmlns:a16="http://schemas.microsoft.com/office/drawing/2014/main" id="{0F9399B4-13C6-4413-B945-8491DC64C6CF}"/>
                      </a:ext>
                    </a:extLst>
                  </p:cNvPr>
                  <p:cNvSpPr/>
                  <p:nvPr/>
                </p:nvSpPr>
                <p:spPr>
                  <a:xfrm>
                    <a:off x="4545420" y="3425471"/>
                    <a:ext cx="1128340" cy="274419"/>
                  </a:xfrm>
                  <a:custGeom>
                    <a:avLst/>
                    <a:gdLst>
                      <a:gd name="connsiteX0" fmla="*/ 1088236 w 1128340"/>
                      <a:gd name="connsiteY0" fmla="*/ 274420 h 274419"/>
                      <a:gd name="connsiteX1" fmla="*/ 1080806 w 1128340"/>
                      <a:gd name="connsiteY1" fmla="*/ 273848 h 274419"/>
                      <a:gd name="connsiteX2" fmla="*/ 32675 w 1128340"/>
                      <a:gd name="connsiteY2" fmla="*/ 79538 h 274419"/>
                      <a:gd name="connsiteX3" fmla="*/ 671 w 1128340"/>
                      <a:gd name="connsiteY3" fmla="*/ 32675 h 274419"/>
                      <a:gd name="connsiteX4" fmla="*/ 47534 w 1128340"/>
                      <a:gd name="connsiteY4" fmla="*/ 671 h 274419"/>
                      <a:gd name="connsiteX5" fmla="*/ 1095666 w 1128340"/>
                      <a:gd name="connsiteY5" fmla="*/ 194981 h 274419"/>
                      <a:gd name="connsiteX6" fmla="*/ 1127669 w 1128340"/>
                      <a:gd name="connsiteY6" fmla="*/ 241844 h 274419"/>
                      <a:gd name="connsiteX7" fmla="*/ 1088236 w 1128340"/>
                      <a:gd name="connsiteY7" fmla="*/ 274420 h 274419"/>
                      <a:gd name="connsiteX8" fmla="*/ 1088236 w 1128340"/>
                      <a:gd name="connsiteY8" fmla="*/ 274420 h 274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8340" h="274419">
                        <a:moveTo>
                          <a:pt x="1088236" y="274420"/>
                        </a:moveTo>
                        <a:cubicBezTo>
                          <a:pt x="1085950" y="274420"/>
                          <a:pt x="1083092" y="274420"/>
                          <a:pt x="1080806" y="273848"/>
                        </a:cubicBezTo>
                        <a:lnTo>
                          <a:pt x="32675" y="79538"/>
                        </a:lnTo>
                        <a:cubicBezTo>
                          <a:pt x="10958" y="75538"/>
                          <a:pt x="-3329" y="54392"/>
                          <a:pt x="671" y="32675"/>
                        </a:cubicBezTo>
                        <a:cubicBezTo>
                          <a:pt x="4672" y="10958"/>
                          <a:pt x="25817" y="-3329"/>
                          <a:pt x="47534" y="671"/>
                        </a:cubicBezTo>
                        <a:lnTo>
                          <a:pt x="1095666" y="194981"/>
                        </a:lnTo>
                        <a:cubicBezTo>
                          <a:pt x="1117382" y="198982"/>
                          <a:pt x="1131670" y="220127"/>
                          <a:pt x="1127669" y="241844"/>
                        </a:cubicBezTo>
                        <a:cubicBezTo>
                          <a:pt x="1124241" y="260704"/>
                          <a:pt x="1107667" y="274420"/>
                          <a:pt x="1088236" y="274420"/>
                        </a:cubicBezTo>
                        <a:lnTo>
                          <a:pt x="1088236" y="2744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585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: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76D660-DB93-0F49-B922-4055198CC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75" y="5028551"/>
            <a:ext cx="4206208" cy="63871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E5905-A6B0-419C-B7F4-E4583D9A9943}"/>
              </a:ext>
            </a:extLst>
          </p:cNvPr>
          <p:cNvCxnSpPr>
            <a:cxnSpLocks/>
          </p:cNvCxnSpPr>
          <p:nvPr/>
        </p:nvCxnSpPr>
        <p:spPr>
          <a:xfrm>
            <a:off x="853363" y="4946206"/>
            <a:ext cx="1171667" cy="0"/>
          </a:xfrm>
          <a:prstGeom prst="line">
            <a:avLst/>
          </a:prstGeom>
          <a:ln w="34925">
            <a:solidFill>
              <a:srgbClr val="05E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07F18-9E0D-0E48-8EA4-9D5ED9E1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632" y="2070951"/>
            <a:ext cx="5851952" cy="2612377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1D2A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608019E-BB70-644C-B71B-1410A0277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2119" y="5930144"/>
            <a:ext cx="1897063" cy="7334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721096-1D0A-964A-82DD-811E9EC202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029" y="6073397"/>
            <a:ext cx="2101850" cy="3925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28600" indent="0">
              <a:buNone/>
              <a:defRPr sz="1200">
                <a:solidFill>
                  <a:schemeClr val="tx2"/>
                </a:solidFill>
              </a:defRPr>
            </a:lvl2pPr>
            <a:lvl3pPr marL="458787" indent="0">
              <a:buNone/>
              <a:defRPr sz="1200">
                <a:solidFill>
                  <a:schemeClr val="tx2"/>
                </a:solidFill>
              </a:defRPr>
            </a:lvl3pPr>
            <a:lvl4pPr marL="682625" indent="0">
              <a:buNone/>
              <a:defRPr sz="1200">
                <a:solidFill>
                  <a:schemeClr val="tx2"/>
                </a:solidFill>
              </a:defRPr>
            </a:lvl4pPr>
            <a:lvl5pPr marL="9144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C100538-656E-DB4B-BAA4-89AFE955AEEB}"/>
              </a:ext>
            </a:extLst>
          </p:cNvPr>
          <p:cNvSpPr/>
          <p:nvPr userDrawn="1"/>
        </p:nvSpPr>
        <p:spPr>
          <a:xfrm>
            <a:off x="7877514" y="-1"/>
            <a:ext cx="3390862" cy="6857999"/>
          </a:xfrm>
          <a:custGeom>
            <a:avLst/>
            <a:gdLst>
              <a:gd name="connsiteX0" fmla="*/ 1888432 w 3390862"/>
              <a:gd name="connsiteY0" fmla="*/ 1207080 h 6857999"/>
              <a:gd name="connsiteX1" fmla="*/ 3390862 w 3390862"/>
              <a:gd name="connsiteY1" fmla="*/ 1207080 h 6857999"/>
              <a:gd name="connsiteX2" fmla="*/ 3390862 w 3390862"/>
              <a:gd name="connsiteY2" fmla="*/ 6857999 h 6857999"/>
              <a:gd name="connsiteX3" fmla="*/ 1888432 w 3390862"/>
              <a:gd name="connsiteY3" fmla="*/ 6857999 h 6857999"/>
              <a:gd name="connsiteX4" fmla="*/ 0 w 3390862"/>
              <a:gd name="connsiteY4" fmla="*/ 0 h 6857999"/>
              <a:gd name="connsiteX5" fmla="*/ 1502430 w 3390862"/>
              <a:gd name="connsiteY5" fmla="*/ 0 h 6857999"/>
              <a:gd name="connsiteX6" fmla="*/ 1502430 w 3390862"/>
              <a:gd name="connsiteY6" fmla="*/ 5650919 h 6857999"/>
              <a:gd name="connsiteX7" fmla="*/ 0 w 3390862"/>
              <a:gd name="connsiteY7" fmla="*/ 56509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0862" h="6857999">
                <a:moveTo>
                  <a:pt x="1888432" y="1207080"/>
                </a:moveTo>
                <a:lnTo>
                  <a:pt x="3390862" y="1207080"/>
                </a:lnTo>
                <a:lnTo>
                  <a:pt x="3390862" y="6857999"/>
                </a:lnTo>
                <a:lnTo>
                  <a:pt x="1888432" y="6857999"/>
                </a:lnTo>
                <a:close/>
                <a:moveTo>
                  <a:pt x="0" y="0"/>
                </a:moveTo>
                <a:lnTo>
                  <a:pt x="1502430" y="0"/>
                </a:lnTo>
                <a:lnTo>
                  <a:pt x="1502430" y="5650919"/>
                </a:lnTo>
                <a:lnTo>
                  <a:pt x="0" y="565091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C1B20-A50B-5D4D-9507-7D999BC9C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63" y="500366"/>
            <a:ext cx="2514261" cy="1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700611-B529-6B41-B5A2-54445524BFE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8C2DD-242E-5C49-960E-4888A4C8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3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rIns="91440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3A262-5DBE-034C-8BCA-606B5F32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l">
              <a:defRPr sz="1000" b="0">
                <a:solidFill>
                  <a:schemeClr val="accent2"/>
                </a:solidFill>
              </a:defRPr>
            </a:lvl1pPr>
          </a:lstStyle>
          <a:p>
            <a:fld id="{73767C92-62D0-5C47-8288-C299F896D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D03C-4C85-B349-9A7D-A964720E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836" y="1127174"/>
            <a:ext cx="5625539" cy="4621900"/>
          </a:xfrm>
        </p:spPr>
        <p:txBody>
          <a:bodyPr>
            <a:noAutofit/>
          </a:bodyPr>
          <a:lstStyle>
            <a:lvl1pPr marL="401638" indent="-401638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tabLst/>
              <a:defRPr sz="2800">
                <a:solidFill>
                  <a:schemeClr val="accent2"/>
                </a:solidFill>
              </a:defRPr>
            </a:lvl1pPr>
            <a:lvl2pPr marL="635000" indent="-23336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400">
                <a:solidFill>
                  <a:schemeClr val="accent2"/>
                </a:solidFill>
              </a:defRPr>
            </a:lvl2pPr>
            <a:lvl3pPr marL="919163" indent="-28416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System Font Regular"/>
              <a:buChar char="–"/>
              <a:tabLst/>
              <a:defRPr sz="2000">
                <a:solidFill>
                  <a:schemeClr val="accent2"/>
                </a:solidFill>
              </a:defRPr>
            </a:lvl3pPr>
            <a:lvl4pPr marL="1146175" indent="-227013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accent2"/>
                </a:solidFill>
              </a:defRPr>
            </a:lvl4pPr>
            <a:lvl5pPr marL="1376363" indent="-230188">
              <a:lnSpc>
                <a:spcPct val="140000"/>
              </a:lnSpc>
              <a:spcBef>
                <a:spcPts val="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−"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B75DF8-ACED-49EE-B252-DF73DA463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902" y="3140496"/>
            <a:ext cx="2372495" cy="28637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Clr>
                <a:schemeClr val="accent2"/>
              </a:buClr>
              <a:buNone/>
              <a:defRPr sz="12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First Last</a:t>
            </a:r>
          </a:p>
          <a:p>
            <a:pPr lvl="1"/>
            <a:r>
              <a:rPr lang="en-US" sz="1200" dirty="0"/>
              <a:t>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4D3429-AD44-4911-8307-A79431B7F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902" y="2373734"/>
            <a:ext cx="4985218" cy="369888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2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4C82F20-0BEB-F640-B665-885BD91D2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77F521-092E-B04E-B0CF-3DA3B154540F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2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282168-560C-8E45-828F-4868C4775029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069CBE-B9A2-7844-BB34-EDA47A8FEB79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3202BB7-4635-4247-8176-4E3048826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7625" y="3140496"/>
            <a:ext cx="2372494" cy="28637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Clr>
                <a:schemeClr val="accent2"/>
              </a:buClr>
              <a:buNone/>
              <a:defRPr sz="12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First Last</a:t>
            </a:r>
          </a:p>
          <a:p>
            <a:pPr lvl="1"/>
            <a:r>
              <a:rPr lang="en-US" sz="1200" dirty="0"/>
              <a:t>Title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88F604-5413-0D44-AA54-59D8FA2173B6}"/>
              </a:ext>
            </a:extLst>
          </p:cNvPr>
          <p:cNvCxnSpPr>
            <a:cxnSpLocks/>
          </p:cNvCxnSpPr>
          <p:nvPr userDrawn="1"/>
        </p:nvCxnSpPr>
        <p:spPr>
          <a:xfrm>
            <a:off x="838011" y="2923859"/>
            <a:ext cx="1171667" cy="0"/>
          </a:xfrm>
          <a:prstGeom prst="line">
            <a:avLst/>
          </a:prstGeom>
          <a:ln w="34925">
            <a:solidFill>
              <a:srgbClr val="05E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AAD320-9CF1-C841-B2DE-E833F08A5AB5}"/>
              </a:ext>
            </a:extLst>
          </p:cNvPr>
          <p:cNvSpPr txBox="1"/>
          <p:nvPr userDrawn="1"/>
        </p:nvSpPr>
        <p:spPr>
          <a:xfrm>
            <a:off x="764902" y="668824"/>
            <a:ext cx="4053192" cy="107652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</a:pPr>
            <a:r>
              <a:rPr lang="en-US" sz="6600" dirty="0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810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4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89895F-EE12-4A66-BB54-38EC7024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4C186E-FC4B-F54F-AACF-E880DA46337C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B9993F-F046-014F-8CAD-B017AF2690F6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09E931-23DB-424F-9DBD-EA8998CE3B8D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FCE111-43F1-4FE3-8BBC-AD9FE04FB1BD}"/>
              </a:ext>
            </a:extLst>
          </p:cNvPr>
          <p:cNvSpPr/>
          <p:nvPr userDrawn="1"/>
        </p:nvSpPr>
        <p:spPr>
          <a:xfrm>
            <a:off x="0" y="0"/>
            <a:ext cx="12192738" cy="5339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4EADD-7475-6042-B90B-F78E644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1336474"/>
            <a:ext cx="9471378" cy="3021683"/>
          </a:xfrm>
        </p:spPr>
        <p:txBody>
          <a:bodyPr anchor="ctr">
            <a:noAutofit/>
          </a:bodyPr>
          <a:lstStyle>
            <a:lvl1pPr>
              <a:lnSpc>
                <a:spcPts val="6800"/>
              </a:lnSpc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AE3741-C4C0-415E-B041-D1B0FA66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A0335-2B9F-42A7-9501-E8244D7CCC8C}"/>
              </a:ext>
            </a:extLst>
          </p:cNvPr>
          <p:cNvSpPr/>
          <p:nvPr userDrawn="1"/>
        </p:nvSpPr>
        <p:spPr>
          <a:xfrm>
            <a:off x="-3359" y="691019"/>
            <a:ext cx="645224" cy="3021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F214F8-C12B-4363-8197-8181DDBC355E}"/>
              </a:ext>
            </a:extLst>
          </p:cNvPr>
          <p:cNvSpPr/>
          <p:nvPr userDrawn="1"/>
        </p:nvSpPr>
        <p:spPr>
          <a:xfrm>
            <a:off x="970502" y="1336474"/>
            <a:ext cx="645224" cy="3021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054B445-AE66-F74C-86EE-8A96C2509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27525" y="5551074"/>
            <a:ext cx="2204314" cy="11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96F71B-B85D-C645-906A-6861A2506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720" y="1601212"/>
            <a:ext cx="11433272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168E951-9733-1F42-9B50-45328D64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842D0F-6287-804A-9EAC-34ABA5930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DD650E0-AF42-ED48-BBBD-84CB1558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511186-4833-544E-ABB1-B3ADE4215AE6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D0DFAC-35BA-9042-85E0-6324D3F10F87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7A7F41-E784-2A47-B02E-53BD4120434A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7121E10-CBE1-BE4C-81FD-2EC15D11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EBBB91DC-31E0-0741-B7EB-21167A4FE6DD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0258F3-E005-AC44-8786-01D9F08F748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6720" y="1601212"/>
            <a:ext cx="5436159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BD859D2-1224-214C-836A-023C56F2470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0486" y="1601212"/>
            <a:ext cx="5436159" cy="4334256"/>
          </a:xfrm>
        </p:spPr>
        <p:txBody>
          <a:bodyPr>
            <a:noAutofit/>
          </a:bodyPr>
          <a:lstStyle>
            <a:lvl1pPr marL="0" indent="0">
              <a:spcBef>
                <a:spcPts val="1600"/>
              </a:spcBef>
              <a:buFontTx/>
              <a:buNone/>
              <a:defRPr sz="2400" b="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2pPr>
            <a:lvl3pPr marL="460375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600"/>
            </a:lvl3pPr>
            <a:lvl4pPr marL="635000" indent="-174625">
              <a:buClr>
                <a:srgbClr val="05E0A2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4pPr>
            <a:lvl5pPr marL="914400" indent="-231775"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CDC9E-E5A0-44D7-8E76-972679BF0C31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AD90D9-5E10-4E0E-ACD7-425E6FB5A59D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1D7B01-B742-46BC-9FCC-86AACE811CC5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171728C-DF04-4146-9CBE-84955EFC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18641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FD54ED-F737-764C-98B3-F03783474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36EE88-E271-0347-A2D8-30A97D89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5DE092B-49F5-F548-86A3-8C57DD1C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F01C0F-C2AA-5945-869B-D974066E9C8B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BC2300-BCF9-6048-B3C7-6AC8FEA09FE1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D7E828-7498-624A-964C-E307BC602688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8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5E97-EE03-4840-8528-6F99BC4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rgbClr val="003E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7C25182B-2F95-6B46-83D4-4E24FB3F0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27F14C3-BD38-7243-8258-79F89984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6E73CC2-E6CE-C045-BAB7-756F46A4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4113B5-9C24-D249-B94D-5A48EC4FD379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69F312-E103-F647-B6EB-6B98DB1FDEF3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8837BC-5C7D-7841-8B89-CDCF487942BC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E88A91-6E3F-5746-911B-EA525AC00B03}"/>
              </a:ext>
            </a:extLst>
          </p:cNvPr>
          <p:cNvSpPr/>
          <p:nvPr userDrawn="1"/>
        </p:nvSpPr>
        <p:spPr>
          <a:xfrm>
            <a:off x="0" y="0"/>
            <a:ext cx="12192000" cy="61053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F5E97-EE03-4840-8528-6F99BC4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11433272" cy="814449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2AC9F-6485-45CB-9230-C1C93C9CC1B2}"/>
              </a:ext>
            </a:extLst>
          </p:cNvPr>
          <p:cNvGrpSpPr/>
          <p:nvPr userDrawn="1"/>
        </p:nvGrpSpPr>
        <p:grpSpPr>
          <a:xfrm>
            <a:off x="-1911" y="229083"/>
            <a:ext cx="436400" cy="988421"/>
            <a:chOff x="4609284" y="652941"/>
            <a:chExt cx="1609963" cy="36464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25932-1EFA-4189-8AE0-F626312676A8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62F678-4DB2-4437-9354-968DAE11CE57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solidFill>
              <a:srgbClr val="05E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7C25182B-2F95-6B46-83D4-4E24FB3F0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3" t="26918" r="4662" b="24809"/>
          <a:stretch/>
        </p:blipFill>
        <p:spPr>
          <a:xfrm>
            <a:off x="134132" y="6216206"/>
            <a:ext cx="1066018" cy="568543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084E0C6-DCA6-4941-A09C-DACB5481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0542" y="6488430"/>
            <a:ext cx="3070275" cy="365125"/>
          </a:xfrm>
          <a:effectLst>
            <a:innerShdw blurRad="127000" dist="50800">
              <a:schemeClr val="bg1"/>
            </a:innerShdw>
          </a:effectLst>
        </p:spPr>
        <p:txBody>
          <a:bodyPr lIns="91440" rIns="9144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©2021 </a:t>
            </a:r>
            <a:r>
              <a:rPr lang="en-US" dirty="0" err="1"/>
              <a:t>WellDyne</a:t>
            </a:r>
            <a:r>
              <a:rPr lang="en-US" dirty="0"/>
              <a:t> – Proprietary &amp; Confidential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0722101-4F20-4A4B-8BF0-1E540149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233" y="6488430"/>
            <a:ext cx="411142" cy="365125"/>
          </a:xfrm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pPr algn="l"/>
            <a:fld id="{73767C92-62D0-5C47-8288-C299F896D86F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38E8F1-3954-E14B-B657-2D78910C9279}"/>
              </a:ext>
            </a:extLst>
          </p:cNvPr>
          <p:cNvGrpSpPr/>
          <p:nvPr userDrawn="1"/>
        </p:nvGrpSpPr>
        <p:grpSpPr>
          <a:xfrm>
            <a:off x="11580818" y="6539254"/>
            <a:ext cx="105415" cy="238759"/>
            <a:chOff x="4609284" y="652941"/>
            <a:chExt cx="1609963" cy="364647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2A2815-5A06-6C47-8A69-7D5A874F2BE1}"/>
                </a:ext>
              </a:extLst>
            </p:cNvPr>
            <p:cNvSpPr/>
            <p:nvPr/>
          </p:nvSpPr>
          <p:spPr>
            <a:xfrm>
              <a:off x="4609284" y="652941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0AC2D5-472A-E64E-9843-F8FA2CCF3981}"/>
                </a:ext>
              </a:extLst>
            </p:cNvPr>
            <p:cNvSpPr/>
            <p:nvPr/>
          </p:nvSpPr>
          <p:spPr>
            <a:xfrm>
              <a:off x="5577658" y="1294759"/>
              <a:ext cx="641589" cy="3004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3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80167-9485-394A-B96C-CB6BACB4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D488-EBF3-8243-A9DF-27403E4C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FE72B-354B-C04C-9174-311B890E0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A51A-6119-4541-8463-9ED47914C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F876-3FD3-274C-AA73-82CFE215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67C92-62D0-5C47-8288-C299F896D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4" r:id="rId2"/>
    <p:sldLayoutId id="2147483768" r:id="rId3"/>
    <p:sldLayoutId id="2147483686" r:id="rId4"/>
    <p:sldLayoutId id="2147483651" r:id="rId5"/>
    <p:sldLayoutId id="2147483734" r:id="rId6"/>
    <p:sldLayoutId id="2147483735" r:id="rId7"/>
    <p:sldLayoutId id="2147483723" r:id="rId8"/>
    <p:sldLayoutId id="2147483748" r:id="rId9"/>
    <p:sldLayoutId id="2147483743" r:id="rId10"/>
    <p:sldLayoutId id="2147483715" r:id="rId11"/>
    <p:sldLayoutId id="2147483728" r:id="rId12"/>
    <p:sldLayoutId id="2147483770" r:id="rId13"/>
    <p:sldLayoutId id="2147483771" r:id="rId14"/>
    <p:sldLayoutId id="2147483774" r:id="rId15"/>
    <p:sldLayoutId id="2147483718" r:id="rId16"/>
    <p:sldLayoutId id="2147483752" r:id="rId17"/>
    <p:sldLayoutId id="2147483750" r:id="rId18"/>
    <p:sldLayoutId id="2147483744" r:id="rId19"/>
    <p:sldLayoutId id="2147483757" r:id="rId20"/>
    <p:sldLayoutId id="2147483739" r:id="rId21"/>
    <p:sldLayoutId id="2147483742" r:id="rId22"/>
    <p:sldLayoutId id="2147483691" r:id="rId23"/>
    <p:sldLayoutId id="2147483775" r:id="rId24"/>
    <p:sldLayoutId id="214748377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rgbClr val="05E0A2"/>
        </a:buClr>
        <a:buFont typeface="Arial" panose="020B0604020202020204" pitchFamily="34" charset="0"/>
        <a:buNone/>
        <a:defRPr sz="2800" kern="1200">
          <a:solidFill>
            <a:srgbClr val="1D2A3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188" indent="-2222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400" kern="1200">
          <a:solidFill>
            <a:srgbClr val="1D2A3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System Font Regular"/>
        <a:buChar char="–"/>
        <a:tabLst/>
        <a:defRPr sz="2000" kern="1200">
          <a:solidFill>
            <a:srgbClr val="1D2A3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2150" indent="-231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rgbClr val="1D2A3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−"/>
        <a:tabLst/>
        <a:defRPr sz="1800" kern="1200">
          <a:solidFill>
            <a:srgbClr val="1D2A3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8364C43-5100-D141-B495-F319D8431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or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2CC518-96F5-DD46-9E03-4622FFD88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631" y="2070951"/>
            <a:ext cx="6106393" cy="2612377"/>
          </a:xfrm>
        </p:spPr>
        <p:txBody>
          <a:bodyPr/>
          <a:lstStyle/>
          <a:p>
            <a:r>
              <a:rPr lang="en-US" sz="4800" dirty="0"/>
              <a:t>Maximum Value From Your Pharmacy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290F3E-98B4-BC4C-BEBB-7984285F8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Prepared 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F207-6BF7-0542-B719-DBC244026714}"/>
              </a:ext>
            </a:extLst>
          </p:cNvPr>
          <p:cNvSpPr txBox="1"/>
          <p:nvPr/>
        </p:nvSpPr>
        <p:spPr>
          <a:xfrm>
            <a:off x="1929090" y="5993337"/>
            <a:ext cx="20116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Client/Prospect name or logo here</a:t>
            </a:r>
          </a:p>
        </p:txBody>
      </p:sp>
    </p:spTree>
    <p:extLst>
      <p:ext uri="{BB962C8B-B14F-4D97-AF65-F5344CB8AC3E}">
        <p14:creationId xmlns:p14="http://schemas.microsoft.com/office/powerpoint/2010/main" val="4566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6B6D-DE5A-344A-ADD4-0F050AE1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Specialty: A complex, high-cost challenge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28682-E963-0B42-87A8-7247FD96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147F3-4983-8A49-B343-37D61F5B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5F9F0-0B6D-C540-817D-A76BF2469596}"/>
              </a:ext>
            </a:extLst>
          </p:cNvPr>
          <p:cNvSpPr/>
          <p:nvPr/>
        </p:nvSpPr>
        <p:spPr>
          <a:xfrm>
            <a:off x="1369637" y="6196042"/>
            <a:ext cx="7605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buFontTx/>
              <a:buAutoNum type="arabicPeriod"/>
              <a:defRPr/>
            </a:pPr>
            <a:r>
              <a:rPr lang="en-US" sz="800" dirty="0">
                <a:solidFill>
                  <a:schemeClr val="tx2"/>
                </a:solidFill>
              </a:rPr>
              <a:t>Radar on Specialty Pharmacy. February 2020. Volume 17, Number 2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Prime Therapeutics. The Inevitable Increase in Specialty Growth. November 14, 2017. Accessed October 1, 2018.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Artemetrx</a:t>
            </a:r>
            <a:r>
              <a:rPr lang="en-US" sz="800" dirty="0">
                <a:solidFill>
                  <a:schemeClr val="tx2"/>
                </a:solidFill>
                <a:latin typeface="Arial" panose="020B0604020202020204"/>
              </a:rPr>
              <a:t>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 State of Specialty Spend and Trend Report, 2018 Results. Published October 2019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dirty="0">
                <a:solidFill>
                  <a:schemeClr val="tx2"/>
                </a:solidFill>
                <a:latin typeface="Arial" panose="020B0604020202020204"/>
              </a:rPr>
              <a:t>IQVIA. The Global Use of Medicine in 2019 and Outlook to 2023. Published January 29, 2019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10CF7-7D6B-0B4F-9B89-60E51739C6DA}"/>
              </a:ext>
            </a:extLst>
          </p:cNvPr>
          <p:cNvSpPr/>
          <p:nvPr/>
        </p:nvSpPr>
        <p:spPr>
          <a:xfrm>
            <a:off x="498149" y="1627748"/>
            <a:ext cx="4458511" cy="40233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6818BE-2ED1-DC40-A3D3-2698ABC9B6BB}"/>
              </a:ext>
            </a:extLst>
          </p:cNvPr>
          <p:cNvGrpSpPr/>
          <p:nvPr/>
        </p:nvGrpSpPr>
        <p:grpSpPr>
          <a:xfrm>
            <a:off x="4956660" y="1637975"/>
            <a:ext cx="6766560" cy="4023360"/>
            <a:chOff x="4956660" y="1637975"/>
            <a:chExt cx="6766560" cy="402336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C37AD9-0A27-C046-9CF6-6A0E1A437FE1}"/>
                </a:ext>
              </a:extLst>
            </p:cNvPr>
            <p:cNvCxnSpPr/>
            <p:nvPr/>
          </p:nvCxnSpPr>
          <p:spPr>
            <a:xfrm>
              <a:off x="8385660" y="1637975"/>
              <a:ext cx="0" cy="4023360"/>
            </a:xfrm>
            <a:prstGeom prst="line">
              <a:avLst/>
            </a:prstGeom>
            <a:noFill/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F2C96D-B35B-AC4E-B6A9-C136B0513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660" y="3798904"/>
              <a:ext cx="6766560" cy="0"/>
            </a:xfrm>
            <a:prstGeom prst="line">
              <a:avLst/>
            </a:prstGeom>
            <a:noFill/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1E1DEB4-8A91-5849-8E73-18B85E824182}"/>
              </a:ext>
            </a:extLst>
          </p:cNvPr>
          <p:cNvSpPr txBox="1">
            <a:spLocks/>
          </p:cNvSpPr>
          <p:nvPr/>
        </p:nvSpPr>
        <p:spPr>
          <a:xfrm>
            <a:off x="498150" y="1678430"/>
            <a:ext cx="4458510" cy="5807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Annual Drug Costs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7288E37-D57A-794D-9E72-1673310E94D1}"/>
              </a:ext>
            </a:extLst>
          </p:cNvPr>
          <p:cNvGraphicFramePr/>
          <p:nvPr/>
        </p:nvGraphicFramePr>
        <p:xfrm>
          <a:off x="498149" y="2168760"/>
          <a:ext cx="4458511" cy="342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EEF3D87-39AB-0F44-8EF4-52DA71E9AB99}"/>
              </a:ext>
            </a:extLst>
          </p:cNvPr>
          <p:cNvSpPr txBox="1"/>
          <p:nvPr/>
        </p:nvSpPr>
        <p:spPr>
          <a:xfrm>
            <a:off x="5390265" y="2168759"/>
            <a:ext cx="281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DD35"/>
                </a:solidFill>
                <a:effectLst/>
                <a:uLnTx/>
                <a:uFillTx/>
              </a:rPr>
              <a:t>50%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DEBB6-1A82-2141-B6E4-59FE9E4310C8}"/>
              </a:ext>
            </a:extLst>
          </p:cNvPr>
          <p:cNvSpPr txBox="1"/>
          <p:nvPr/>
        </p:nvSpPr>
        <p:spPr>
          <a:xfrm>
            <a:off x="5390265" y="2923300"/>
            <a:ext cx="268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of total drug spend</a:t>
            </a:r>
            <a:r>
              <a:rPr lang="en-US" baseline="30000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b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(60% expected in 2021)</a:t>
            </a:r>
            <a:endParaRPr lang="en-US" sz="2400" dirty="0">
              <a:solidFill>
                <a:srgbClr val="003E7B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7B83EA-BAEA-714F-AB36-B0806F332124}"/>
              </a:ext>
            </a:extLst>
          </p:cNvPr>
          <p:cNvSpPr txBox="1"/>
          <p:nvPr/>
        </p:nvSpPr>
        <p:spPr>
          <a:xfrm>
            <a:off x="5374224" y="4036659"/>
            <a:ext cx="255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DD35"/>
                </a:solidFill>
                <a:effectLst/>
                <a:uLnTx/>
                <a:uFillTx/>
              </a:rPr>
              <a:t>11%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FE8AB-33B7-544D-8E8D-7C774AF34B8B}"/>
              </a:ext>
            </a:extLst>
          </p:cNvPr>
          <p:cNvSpPr txBox="1"/>
          <p:nvPr/>
        </p:nvSpPr>
        <p:spPr>
          <a:xfrm>
            <a:off x="5374225" y="4828680"/>
            <a:ext cx="261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National average specialty trend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2595DE-6382-4849-B657-AD0E2106EB36}"/>
              </a:ext>
            </a:extLst>
          </p:cNvPr>
          <p:cNvSpPr txBox="1"/>
          <p:nvPr/>
        </p:nvSpPr>
        <p:spPr>
          <a:xfrm>
            <a:off x="8841961" y="1630010"/>
            <a:ext cx="273407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Ten therapeutic categories are driving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CE0E3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B7825D-0AC5-F045-B3E1-1CF9B481A6F6}"/>
              </a:ext>
            </a:extLst>
          </p:cNvPr>
          <p:cNvSpPr txBox="1"/>
          <p:nvPr/>
        </p:nvSpPr>
        <p:spPr>
          <a:xfrm>
            <a:off x="8852159" y="2923300"/>
            <a:ext cx="244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of total specialty spend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43C399-D147-F048-860B-27DB9AF597F3}"/>
              </a:ext>
            </a:extLst>
          </p:cNvPr>
          <p:cNvSpPr txBox="1"/>
          <p:nvPr/>
        </p:nvSpPr>
        <p:spPr>
          <a:xfrm>
            <a:off x="8863169" y="4036659"/>
            <a:ext cx="255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DD35"/>
                </a:solidFill>
                <a:effectLst/>
                <a:uLnTx/>
                <a:uFillTx/>
              </a:rPr>
              <a:t>65%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02A4D6-01E1-1045-9153-9FD8AC8785CA}"/>
              </a:ext>
            </a:extLst>
          </p:cNvPr>
          <p:cNvSpPr txBox="1"/>
          <p:nvPr/>
        </p:nvSpPr>
        <p:spPr>
          <a:xfrm>
            <a:off x="8863169" y="4828680"/>
            <a:ext cx="2857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New drug launches will </a:t>
            </a:r>
            <a:b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be specialty therapies</a:t>
            </a:r>
            <a:r>
              <a:rPr lang="en-US" baseline="30000" dirty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anose="020B0604020202020204" pitchFamily="34" charset="0"/>
              </a:rPr>
              <a:t>(projected between 2019-2023)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5B400E-ED05-7A43-AA3A-50F853F3E29C}"/>
              </a:ext>
            </a:extLst>
          </p:cNvPr>
          <p:cNvSpPr txBox="1"/>
          <p:nvPr/>
        </p:nvSpPr>
        <p:spPr>
          <a:xfrm>
            <a:off x="5374224" y="1907009"/>
            <a:ext cx="273407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Specialty is now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CE0E3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662C1F-D17C-0048-BDBA-DB3C7704A79C}"/>
              </a:ext>
            </a:extLst>
          </p:cNvPr>
          <p:cNvSpPr txBox="1"/>
          <p:nvPr/>
        </p:nvSpPr>
        <p:spPr>
          <a:xfrm>
            <a:off x="8841961" y="2168759"/>
            <a:ext cx="277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DD35"/>
                </a:solidFill>
                <a:effectLst/>
                <a:uLnTx/>
                <a:uFillTx/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34212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A9626-35D0-094C-940E-F74C369CD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719" y="1601212"/>
            <a:ext cx="7110061" cy="4334256"/>
          </a:xfrm>
        </p:spPr>
        <p:txBody>
          <a:bodyPr/>
          <a:lstStyle/>
          <a:p>
            <a:r>
              <a:rPr lang="en-US" b="1" dirty="0"/>
              <a:t>We simplify the patient journey by providing the support needed to start and stay on therapy</a:t>
            </a:r>
          </a:p>
          <a:p>
            <a:pPr lvl="1"/>
            <a:r>
              <a:rPr lang="en-US" dirty="0"/>
              <a:t>Unique approaches that vary by condition</a:t>
            </a:r>
          </a:p>
          <a:p>
            <a:pPr lvl="1"/>
            <a:r>
              <a:rPr lang="en-US" dirty="0"/>
              <a:t>Dedicated care teams focused on primary condition</a:t>
            </a:r>
          </a:p>
          <a:p>
            <a:pPr lvl="1"/>
            <a:r>
              <a:rPr lang="en-US" dirty="0"/>
              <a:t>Better, more tailored onboarding and assistance</a:t>
            </a:r>
          </a:p>
          <a:p>
            <a:pPr lvl="1"/>
            <a:r>
              <a:rPr lang="en-US" dirty="0"/>
              <a:t>Care plan personalized to a member’s health situation</a:t>
            </a:r>
          </a:p>
          <a:p>
            <a:pPr lvl="1"/>
            <a:r>
              <a:rPr lang="en-US" dirty="0"/>
              <a:t>Regular touchpoints to assess adherence and provide education and side-effect management</a:t>
            </a:r>
          </a:p>
          <a:p>
            <a:pPr lvl="1"/>
            <a:r>
              <a:rPr lang="en-US" dirty="0"/>
              <a:t>Coordinated engagement with providers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1771E-CD21-A24C-8173-67363139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programs for better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06120-F402-704B-8BB6-3F31026B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27291-71B9-3742-9DA8-8A06BBC7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BBB91DC-31E0-0741-B7EB-21167A4FE6DD}" type="slidenum">
              <a:rPr lang="en-US" smtClean="0"/>
              <a:pPr algn="l"/>
              <a:t>11</a:t>
            </a:fld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6FC75E0-42F7-6649-B1D4-A391F34E207A}"/>
              </a:ext>
            </a:extLst>
          </p:cNvPr>
          <p:cNvGrpSpPr/>
          <p:nvPr/>
        </p:nvGrpSpPr>
        <p:grpSpPr>
          <a:xfrm>
            <a:off x="7631101" y="1601212"/>
            <a:ext cx="3845576" cy="3965530"/>
            <a:chOff x="1668620" y="1809131"/>
            <a:chExt cx="3845576" cy="396553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7E0F2F2-7AD4-9942-8CCC-6E9AD814C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25" t="8146" r="19652" b="38818"/>
            <a:stretch/>
          </p:blipFill>
          <p:spPr>
            <a:xfrm>
              <a:off x="2288933" y="2627551"/>
              <a:ext cx="2692230" cy="2708099"/>
            </a:xfrm>
            <a:prstGeom prst="ellipse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E357B05-D0EF-EC40-A9C5-BE96E7F9D8CD}"/>
                </a:ext>
              </a:extLst>
            </p:cNvPr>
            <p:cNvGrpSpPr/>
            <p:nvPr/>
          </p:nvGrpSpPr>
          <p:grpSpPr>
            <a:xfrm>
              <a:off x="1858796" y="2210980"/>
              <a:ext cx="3563680" cy="3563680"/>
              <a:chOff x="2206818" y="2262909"/>
              <a:chExt cx="3847477" cy="3833952"/>
            </a:xfrm>
          </p:grpSpPr>
          <p:sp>
            <p:nvSpPr>
              <p:cNvPr id="168" name="Arc 167">
                <a:extLst>
                  <a:ext uri="{FF2B5EF4-FFF2-40B4-BE49-F238E27FC236}">
                    <a16:creationId xmlns:a16="http://schemas.microsoft.com/office/drawing/2014/main" id="{5CBE8E3B-DDFC-7549-94B6-2DD32E8F1FA3}"/>
                  </a:ext>
                </a:extLst>
              </p:cNvPr>
              <p:cNvSpPr/>
              <p:nvPr/>
            </p:nvSpPr>
            <p:spPr>
              <a:xfrm>
                <a:off x="2215585" y="2262909"/>
                <a:ext cx="3833952" cy="3833952"/>
              </a:xfrm>
              <a:prstGeom prst="arc">
                <a:avLst>
                  <a:gd name="adj1" fmla="val 16100165"/>
                  <a:gd name="adj2" fmla="val 1890950"/>
                </a:avLst>
              </a:prstGeom>
              <a:noFill/>
              <a:ln w="889000" cap="rnd" cmpd="sng" algn="ctr">
                <a:solidFill>
                  <a:srgbClr val="8FD1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1F7B05DD-01F6-E04C-BF40-2EC7581BD0D3}"/>
                  </a:ext>
                </a:extLst>
              </p:cNvPr>
              <p:cNvSpPr/>
              <p:nvPr/>
            </p:nvSpPr>
            <p:spPr>
              <a:xfrm>
                <a:off x="2215585" y="2262909"/>
                <a:ext cx="3833952" cy="3833952"/>
              </a:xfrm>
              <a:prstGeom prst="arc">
                <a:avLst>
                  <a:gd name="adj1" fmla="val 2036440"/>
                  <a:gd name="adj2" fmla="val 8961384"/>
                </a:avLst>
              </a:prstGeom>
              <a:noFill/>
              <a:ln w="889000" cap="rnd" cmpd="sng" algn="ctr">
                <a:solidFill>
                  <a:srgbClr val="7FBEE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0" name="Arc 169">
                <a:extLst>
                  <a:ext uri="{FF2B5EF4-FFF2-40B4-BE49-F238E27FC236}">
                    <a16:creationId xmlns:a16="http://schemas.microsoft.com/office/drawing/2014/main" id="{229D3C82-B01D-7142-944B-622F1E50674D}"/>
                  </a:ext>
                </a:extLst>
              </p:cNvPr>
              <p:cNvSpPr/>
              <p:nvPr/>
            </p:nvSpPr>
            <p:spPr>
              <a:xfrm>
                <a:off x="2206818" y="2262909"/>
                <a:ext cx="3833952" cy="3833952"/>
              </a:xfrm>
              <a:prstGeom prst="arc">
                <a:avLst>
                  <a:gd name="adj1" fmla="val 9081782"/>
                  <a:gd name="adj2" fmla="val 16029977"/>
                </a:avLst>
              </a:prstGeom>
              <a:noFill/>
              <a:ln w="889000" cap="rnd" cmpd="sng" algn="ctr">
                <a:solidFill>
                  <a:srgbClr val="FFDD3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Arc 170">
                <a:extLst>
                  <a:ext uri="{FF2B5EF4-FFF2-40B4-BE49-F238E27FC236}">
                    <a16:creationId xmlns:a16="http://schemas.microsoft.com/office/drawing/2014/main" id="{349F7372-B889-BA44-993E-344821FDB7A6}"/>
                  </a:ext>
                </a:extLst>
              </p:cNvPr>
              <p:cNvSpPr/>
              <p:nvPr/>
            </p:nvSpPr>
            <p:spPr>
              <a:xfrm>
                <a:off x="2220343" y="2262909"/>
                <a:ext cx="3833952" cy="3833952"/>
              </a:xfrm>
              <a:prstGeom prst="arc">
                <a:avLst>
                  <a:gd name="adj1" fmla="val 16100165"/>
                  <a:gd name="adj2" fmla="val 17362239"/>
                </a:avLst>
              </a:prstGeom>
              <a:noFill/>
              <a:ln w="889000" cap="rnd" cmpd="sng" algn="ctr">
                <a:solidFill>
                  <a:srgbClr val="8FD1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1BBE11E-BB6A-5E4F-8743-44BB7A227675}"/>
                </a:ext>
              </a:extLst>
            </p:cNvPr>
            <p:cNvGrpSpPr/>
            <p:nvPr/>
          </p:nvGrpSpPr>
          <p:grpSpPr>
            <a:xfrm>
              <a:off x="1850029" y="2210520"/>
              <a:ext cx="3572448" cy="3564141"/>
              <a:chOff x="2323232" y="2400995"/>
              <a:chExt cx="3572448" cy="3564141"/>
            </a:xfrm>
          </p:grpSpPr>
          <p:sp>
            <p:nvSpPr>
              <p:cNvPr id="165" name="Content Placeholder 3">
                <a:extLst>
                  <a:ext uri="{FF2B5EF4-FFF2-40B4-BE49-F238E27FC236}">
                    <a16:creationId xmlns:a16="http://schemas.microsoft.com/office/drawing/2014/main" id="{5DF56676-79EC-6E4A-ADA0-44F2A6405E97}"/>
                  </a:ext>
                </a:extLst>
              </p:cNvPr>
              <p:cNvSpPr txBox="1">
                <a:spLocks/>
              </p:cNvSpPr>
              <p:nvPr/>
            </p:nvSpPr>
            <p:spPr>
              <a:xfrm rot="3683646">
                <a:off x="2331999" y="2401455"/>
                <a:ext cx="3563680" cy="3563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prstTxWarp prst="textArchUp">
                  <a:avLst/>
                </a:prstTxWarp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05E0A2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8788" indent="-23018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2625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Arial" panose="020B0604020202020204" pitchFamily="34" charset="0"/>
                  <a:buChar char="►"/>
                  <a:tabLst/>
                  <a:defRPr sz="22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14400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tabLst/>
                  <a:defRPr sz="20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46175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5E0A2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Better Engagement</a:t>
                </a:r>
              </a:p>
            </p:txBody>
          </p:sp>
          <p:sp>
            <p:nvSpPr>
              <p:cNvPr id="166" name="Content Placeholder 3">
                <a:extLst>
                  <a:ext uri="{FF2B5EF4-FFF2-40B4-BE49-F238E27FC236}">
                    <a16:creationId xmlns:a16="http://schemas.microsoft.com/office/drawing/2014/main" id="{305411FA-5345-0E42-A431-CB1B844EEE3D}"/>
                  </a:ext>
                </a:extLst>
              </p:cNvPr>
              <p:cNvSpPr txBox="1">
                <a:spLocks/>
              </p:cNvSpPr>
              <p:nvPr/>
            </p:nvSpPr>
            <p:spPr>
              <a:xfrm rot="17810236">
                <a:off x="2331998" y="2401454"/>
                <a:ext cx="3563682" cy="3563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prstTxWarp prst="textArchUp">
                  <a:avLst/>
                </a:prstTxWarp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05E0A2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8788" indent="-23018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2625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Arial" panose="020B0604020202020204" pitchFamily="34" charset="0"/>
                  <a:buChar char="►"/>
                  <a:tabLst/>
                  <a:defRPr sz="22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14400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tabLst/>
                  <a:defRPr sz="20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46175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5E0A2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Better Care</a:t>
                </a:r>
              </a:p>
            </p:txBody>
          </p:sp>
          <p:sp>
            <p:nvSpPr>
              <p:cNvPr id="167" name="Content Placeholder 3">
                <a:extLst>
                  <a:ext uri="{FF2B5EF4-FFF2-40B4-BE49-F238E27FC236}">
                    <a16:creationId xmlns:a16="http://schemas.microsoft.com/office/drawing/2014/main" id="{A3A5DA6A-02E3-CB49-8858-3F04DF851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3232" y="2400995"/>
                <a:ext cx="3563680" cy="3563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prstTxWarp prst="textArchDown">
                  <a:avLst/>
                </a:prstTxWarp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05E0A2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8788" indent="-23018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2625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Arial" panose="020B0604020202020204" pitchFamily="34" charset="0"/>
                  <a:buChar char="►"/>
                  <a:tabLst/>
                  <a:defRPr sz="22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14400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tabLst/>
                  <a:defRPr sz="20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46175" indent="-23177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1D2A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5E0A2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Better Cost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0016981-C1E2-BA48-ACDC-A4DADF34664B}"/>
                </a:ext>
              </a:extLst>
            </p:cNvPr>
            <p:cNvGrpSpPr/>
            <p:nvPr/>
          </p:nvGrpSpPr>
          <p:grpSpPr>
            <a:xfrm>
              <a:off x="1668620" y="4439292"/>
              <a:ext cx="804610" cy="804608"/>
              <a:chOff x="1668620" y="4439292"/>
              <a:chExt cx="804610" cy="804608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A34FE2A-8D67-AC45-A67D-6412C6D8032B}"/>
                  </a:ext>
                </a:extLst>
              </p:cNvPr>
              <p:cNvSpPr/>
              <p:nvPr/>
            </p:nvSpPr>
            <p:spPr>
              <a:xfrm>
                <a:off x="1668620" y="4439292"/>
                <a:ext cx="804610" cy="804608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52150A5-D6E9-5A42-AE67-4DA39C014D4D}"/>
                  </a:ext>
                </a:extLst>
              </p:cNvPr>
              <p:cNvGrpSpPr/>
              <p:nvPr/>
            </p:nvGrpSpPr>
            <p:grpSpPr>
              <a:xfrm>
                <a:off x="1781327" y="4655846"/>
                <a:ext cx="579196" cy="453018"/>
                <a:chOff x="4007967" y="1438522"/>
                <a:chExt cx="4116125" cy="3219435"/>
              </a:xfrm>
            </p:grpSpPr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1FEFF97C-9FE5-3A44-9041-FDF6AD0E46F1}"/>
                    </a:ext>
                  </a:extLst>
                </p:cNvPr>
                <p:cNvSpPr/>
                <p:nvPr/>
              </p:nvSpPr>
              <p:spPr>
                <a:xfrm>
                  <a:off x="4427180" y="1582698"/>
                  <a:ext cx="3696912" cy="3075259"/>
                </a:xfrm>
                <a:custGeom>
                  <a:avLst/>
                  <a:gdLst>
                    <a:gd name="connsiteX0" fmla="*/ 3696844 w 3696912"/>
                    <a:gd name="connsiteY0" fmla="*/ 1038030 h 3075259"/>
                    <a:gd name="connsiteX1" fmla="*/ 2682946 w 3696912"/>
                    <a:gd name="connsiteY1" fmla="*/ 14 h 3075259"/>
                    <a:gd name="connsiteX2" fmla="*/ 1888104 w 3696912"/>
                    <a:gd name="connsiteY2" fmla="*/ 398235 h 3075259"/>
                    <a:gd name="connsiteX3" fmla="*/ 1819010 w 3696912"/>
                    <a:gd name="connsiteY3" fmla="*/ 408351 h 3075259"/>
                    <a:gd name="connsiteX4" fmla="*/ 1808894 w 3696912"/>
                    <a:gd name="connsiteY4" fmla="*/ 398235 h 3075259"/>
                    <a:gd name="connsiteX5" fmla="*/ 1030111 w 3696912"/>
                    <a:gd name="connsiteY5" fmla="*/ 128 h 3075259"/>
                    <a:gd name="connsiteX6" fmla="*/ 39 w 3696912"/>
                    <a:gd name="connsiteY6" fmla="*/ 1040944 h 3075259"/>
                    <a:gd name="connsiteX7" fmla="*/ 361227 w 3696912"/>
                    <a:gd name="connsiteY7" fmla="*/ 1853960 h 3075259"/>
                    <a:gd name="connsiteX8" fmla="*/ 371457 w 3696912"/>
                    <a:gd name="connsiteY8" fmla="*/ 1865390 h 3075259"/>
                    <a:gd name="connsiteX9" fmla="*/ 1720883 w 3696912"/>
                    <a:gd name="connsiteY9" fmla="*/ 3027078 h 3075259"/>
                    <a:gd name="connsiteX10" fmla="*/ 1978058 w 3696912"/>
                    <a:gd name="connsiteY10" fmla="*/ 3027078 h 3075259"/>
                    <a:gd name="connsiteX11" fmla="*/ 3327313 w 3696912"/>
                    <a:gd name="connsiteY11" fmla="*/ 1865447 h 3075259"/>
                    <a:gd name="connsiteX12" fmla="*/ 3341657 w 3696912"/>
                    <a:gd name="connsiteY12" fmla="*/ 1848817 h 3075259"/>
                    <a:gd name="connsiteX13" fmla="*/ 3696844 w 3696912"/>
                    <a:gd name="connsiteY13" fmla="*/ 1038030 h 307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96912" h="3075259">
                      <a:moveTo>
                        <a:pt x="3696844" y="1038030"/>
                      </a:moveTo>
                      <a:cubicBezTo>
                        <a:pt x="3690501" y="460815"/>
                        <a:pt x="3240102" y="14"/>
                        <a:pt x="2682946" y="14"/>
                      </a:cubicBezTo>
                      <a:cubicBezTo>
                        <a:pt x="2360849" y="14"/>
                        <a:pt x="2073841" y="155634"/>
                        <a:pt x="1888104" y="398235"/>
                      </a:cubicBezTo>
                      <a:cubicBezTo>
                        <a:pt x="1871816" y="420106"/>
                        <a:pt x="1840881" y="424638"/>
                        <a:pt x="1819010" y="408351"/>
                      </a:cubicBezTo>
                      <a:cubicBezTo>
                        <a:pt x="1815163" y="405488"/>
                        <a:pt x="1811757" y="402081"/>
                        <a:pt x="1808894" y="398235"/>
                      </a:cubicBezTo>
                      <a:cubicBezTo>
                        <a:pt x="1626014" y="159691"/>
                        <a:pt x="1345979" y="5215"/>
                        <a:pt x="1030111" y="128"/>
                      </a:cubicBezTo>
                      <a:cubicBezTo>
                        <a:pt x="469355" y="-8901"/>
                        <a:pt x="5011" y="460014"/>
                        <a:pt x="39" y="1040944"/>
                      </a:cubicBezTo>
                      <a:cubicBezTo>
                        <a:pt x="-2704" y="1367213"/>
                        <a:pt x="138228" y="1659421"/>
                        <a:pt x="361227" y="1853960"/>
                      </a:cubicBezTo>
                      <a:cubicBezTo>
                        <a:pt x="364136" y="1858195"/>
                        <a:pt x="367571" y="1862035"/>
                        <a:pt x="371457" y="1865390"/>
                      </a:cubicBezTo>
                      <a:lnTo>
                        <a:pt x="1720883" y="3027078"/>
                      </a:lnTo>
                      <a:cubicBezTo>
                        <a:pt x="1794572" y="3091321"/>
                        <a:pt x="1904369" y="3091321"/>
                        <a:pt x="1978058" y="3027078"/>
                      </a:cubicBezTo>
                      <a:lnTo>
                        <a:pt x="3327313" y="1865447"/>
                      </a:lnTo>
                      <a:cubicBezTo>
                        <a:pt x="3332913" y="1860664"/>
                        <a:pt x="3337748" y="1855057"/>
                        <a:pt x="3341657" y="1848817"/>
                      </a:cubicBezTo>
                      <a:cubicBezTo>
                        <a:pt x="3561856" y="1653706"/>
                        <a:pt x="3700445" y="1362584"/>
                        <a:pt x="3696844" y="10380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F6D58992-423C-7F4E-B314-E43ABE7BF667}"/>
                    </a:ext>
                  </a:extLst>
                </p:cNvPr>
                <p:cNvSpPr/>
                <p:nvPr/>
              </p:nvSpPr>
              <p:spPr>
                <a:xfrm>
                  <a:off x="4236296" y="1438522"/>
                  <a:ext cx="3777157" cy="3155308"/>
                </a:xfrm>
                <a:custGeom>
                  <a:avLst/>
                  <a:gdLst>
                    <a:gd name="connsiteX0" fmla="*/ 1889479 w 3777157"/>
                    <a:gd name="connsiteY0" fmla="*/ 3155309 h 3155308"/>
                    <a:gd name="connsiteX1" fmla="*/ 1734888 w 3777157"/>
                    <a:gd name="connsiteY1" fmla="*/ 3097416 h 3155308"/>
                    <a:gd name="connsiteX2" fmla="*/ 385234 w 3777157"/>
                    <a:gd name="connsiteY2" fmla="*/ 1935785 h 3155308"/>
                    <a:gd name="connsiteX3" fmla="*/ 371518 w 3777157"/>
                    <a:gd name="connsiteY3" fmla="*/ 1921269 h 3155308"/>
                    <a:gd name="connsiteX4" fmla="*/ 43 w 3777157"/>
                    <a:gd name="connsiteY4" fmla="*/ 1080649 h 3155308"/>
                    <a:gd name="connsiteX5" fmla="*/ 331513 w 3777157"/>
                    <a:gd name="connsiteY5" fmla="*/ 297694 h 3155308"/>
                    <a:gd name="connsiteX6" fmla="*/ 1071034 w 3777157"/>
                    <a:gd name="connsiteY6" fmla="*/ 171 h 3155308"/>
                    <a:gd name="connsiteX7" fmla="*/ 1880906 w 3777157"/>
                    <a:gd name="connsiteY7" fmla="*/ 413938 h 3155308"/>
                    <a:gd name="connsiteX8" fmla="*/ 1893891 w 3777157"/>
                    <a:gd name="connsiteY8" fmla="*/ 416618 h 3155308"/>
                    <a:gd name="connsiteX9" fmla="*/ 1896565 w 3777157"/>
                    <a:gd name="connsiteY9" fmla="*/ 413938 h 3155308"/>
                    <a:gd name="connsiteX10" fmla="*/ 2723183 w 3777157"/>
                    <a:gd name="connsiteY10" fmla="*/ 0 h 3155308"/>
                    <a:gd name="connsiteX11" fmla="*/ 3465333 w 3777157"/>
                    <a:gd name="connsiteY11" fmla="*/ 314668 h 3155308"/>
                    <a:gd name="connsiteX12" fmla="*/ 3777086 w 3777157"/>
                    <a:gd name="connsiteY12" fmla="*/ 1077620 h 3155308"/>
                    <a:gd name="connsiteX13" fmla="*/ 3412298 w 3777157"/>
                    <a:gd name="connsiteY13" fmla="*/ 1915325 h 3155308"/>
                    <a:gd name="connsiteX14" fmla="*/ 3393667 w 3777157"/>
                    <a:gd name="connsiteY14" fmla="*/ 1935785 h 3155308"/>
                    <a:gd name="connsiteX15" fmla="*/ 2044127 w 3777157"/>
                    <a:gd name="connsiteY15" fmla="*/ 3097416 h 3155308"/>
                    <a:gd name="connsiteX16" fmla="*/ 1889479 w 3777157"/>
                    <a:gd name="connsiteY16" fmla="*/ 3155309 h 3155308"/>
                    <a:gd name="connsiteX17" fmla="*/ 1054232 w 3777157"/>
                    <a:gd name="connsiteY17" fmla="*/ 80010 h 3155308"/>
                    <a:gd name="connsiteX18" fmla="*/ 387520 w 3777157"/>
                    <a:gd name="connsiteY18" fmla="*/ 355187 h 3155308"/>
                    <a:gd name="connsiteX19" fmla="*/ 80167 w 3777157"/>
                    <a:gd name="connsiteY19" fmla="*/ 1081335 h 3155308"/>
                    <a:gd name="connsiteX20" fmla="*/ 427639 w 3777157"/>
                    <a:gd name="connsiteY20" fmla="*/ 1863833 h 3155308"/>
                    <a:gd name="connsiteX21" fmla="*/ 434154 w 3777157"/>
                    <a:gd name="connsiteY21" fmla="*/ 1871148 h 3155308"/>
                    <a:gd name="connsiteX22" fmla="*/ 437697 w 3777157"/>
                    <a:gd name="connsiteY22" fmla="*/ 1875149 h 3155308"/>
                    <a:gd name="connsiteX23" fmla="*/ 1787066 w 3777157"/>
                    <a:gd name="connsiteY23" fmla="*/ 3036837 h 3155308"/>
                    <a:gd name="connsiteX24" fmla="*/ 1991892 w 3777157"/>
                    <a:gd name="connsiteY24" fmla="*/ 3036837 h 3155308"/>
                    <a:gd name="connsiteX25" fmla="*/ 3341317 w 3777157"/>
                    <a:gd name="connsiteY25" fmla="*/ 1875149 h 3155308"/>
                    <a:gd name="connsiteX26" fmla="*/ 3347718 w 3777157"/>
                    <a:gd name="connsiteY26" fmla="*/ 1867719 h 3155308"/>
                    <a:gd name="connsiteX27" fmla="*/ 3355148 w 3777157"/>
                    <a:gd name="connsiteY27" fmla="*/ 1858918 h 3155308"/>
                    <a:gd name="connsiteX28" fmla="*/ 3696905 w 3777157"/>
                    <a:gd name="connsiteY28" fmla="*/ 1078478 h 3155308"/>
                    <a:gd name="connsiteX29" fmla="*/ 3407897 w 3777157"/>
                    <a:gd name="connsiteY29" fmla="*/ 370561 h 3155308"/>
                    <a:gd name="connsiteX30" fmla="*/ 2723012 w 3777157"/>
                    <a:gd name="connsiteY30" fmla="*/ 80010 h 3155308"/>
                    <a:gd name="connsiteX31" fmla="*/ 1959945 w 3777157"/>
                    <a:gd name="connsiteY31" fmla="*/ 462572 h 3155308"/>
                    <a:gd name="connsiteX32" fmla="*/ 1834786 w 3777157"/>
                    <a:gd name="connsiteY32" fmla="*/ 480289 h 3155308"/>
                    <a:gd name="connsiteX33" fmla="*/ 1817070 w 3777157"/>
                    <a:gd name="connsiteY33" fmla="*/ 462572 h 3155308"/>
                    <a:gd name="connsiteX34" fmla="*/ 1069548 w 3777157"/>
                    <a:gd name="connsiteY34" fmla="*/ 80124 h 3155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777157" h="3155308">
                      <a:moveTo>
                        <a:pt x="1889479" y="3155309"/>
                      </a:moveTo>
                      <a:cubicBezTo>
                        <a:pt x="1832660" y="3155234"/>
                        <a:pt x="1777779" y="3134678"/>
                        <a:pt x="1734888" y="3097416"/>
                      </a:cubicBezTo>
                      <a:lnTo>
                        <a:pt x="385234" y="1935785"/>
                      </a:lnTo>
                      <a:cubicBezTo>
                        <a:pt x="380176" y="1931430"/>
                        <a:pt x="375581" y="1926567"/>
                        <a:pt x="371518" y="1921269"/>
                      </a:cubicBezTo>
                      <a:cubicBezTo>
                        <a:pt x="132573" y="1711071"/>
                        <a:pt x="-2758" y="1404976"/>
                        <a:pt x="43" y="1080649"/>
                      </a:cubicBezTo>
                      <a:cubicBezTo>
                        <a:pt x="2614" y="782041"/>
                        <a:pt x="120058" y="504006"/>
                        <a:pt x="331513" y="297694"/>
                      </a:cubicBezTo>
                      <a:cubicBezTo>
                        <a:pt x="532966" y="101441"/>
                        <a:pt x="795342" y="-4058"/>
                        <a:pt x="1071034" y="171"/>
                      </a:cubicBezTo>
                      <a:cubicBezTo>
                        <a:pt x="1388331" y="5258"/>
                        <a:pt x="1683510" y="156077"/>
                        <a:pt x="1880906" y="413938"/>
                      </a:cubicBezTo>
                      <a:cubicBezTo>
                        <a:pt x="1883752" y="418264"/>
                        <a:pt x="1889564" y="419458"/>
                        <a:pt x="1893891" y="416618"/>
                      </a:cubicBezTo>
                      <a:cubicBezTo>
                        <a:pt x="1894954" y="415915"/>
                        <a:pt x="1895863" y="415000"/>
                        <a:pt x="1896565" y="413938"/>
                      </a:cubicBezTo>
                      <a:cubicBezTo>
                        <a:pt x="2097962" y="151048"/>
                        <a:pt x="2399486" y="0"/>
                        <a:pt x="2723183" y="0"/>
                      </a:cubicBezTo>
                      <a:cubicBezTo>
                        <a:pt x="3003561" y="0"/>
                        <a:pt x="3267080" y="111785"/>
                        <a:pt x="3465333" y="314668"/>
                      </a:cubicBezTo>
                      <a:cubicBezTo>
                        <a:pt x="3663586" y="517550"/>
                        <a:pt x="3773943" y="788156"/>
                        <a:pt x="3777086" y="1077620"/>
                      </a:cubicBezTo>
                      <a:cubicBezTo>
                        <a:pt x="3780687" y="1399661"/>
                        <a:pt x="3647756" y="1704670"/>
                        <a:pt x="3412298" y="1915325"/>
                      </a:cubicBezTo>
                      <a:cubicBezTo>
                        <a:pt x="3406937" y="1922869"/>
                        <a:pt x="3400679" y="1929744"/>
                        <a:pt x="3393667" y="1935785"/>
                      </a:cubicBezTo>
                      <a:lnTo>
                        <a:pt x="2044127" y="3097416"/>
                      </a:lnTo>
                      <a:cubicBezTo>
                        <a:pt x="2001207" y="3134666"/>
                        <a:pt x="1946309" y="3155217"/>
                        <a:pt x="1889479" y="3155309"/>
                      </a:cubicBezTo>
                      <a:close/>
                      <a:moveTo>
                        <a:pt x="1054232" y="80010"/>
                      </a:moveTo>
                      <a:cubicBezTo>
                        <a:pt x="805972" y="80010"/>
                        <a:pt x="569771" y="177165"/>
                        <a:pt x="387520" y="355187"/>
                      </a:cubicBezTo>
                      <a:cubicBezTo>
                        <a:pt x="191667" y="546297"/>
                        <a:pt x="82339" y="804158"/>
                        <a:pt x="80167" y="1081335"/>
                      </a:cubicBezTo>
                      <a:cubicBezTo>
                        <a:pt x="77652" y="1383773"/>
                        <a:pt x="204297" y="1668951"/>
                        <a:pt x="427639" y="1863833"/>
                      </a:cubicBezTo>
                      <a:cubicBezTo>
                        <a:pt x="430091" y="1866005"/>
                        <a:pt x="432279" y="1868462"/>
                        <a:pt x="434154" y="1871148"/>
                      </a:cubicBezTo>
                      <a:cubicBezTo>
                        <a:pt x="435143" y="1872640"/>
                        <a:pt x="436337" y="1873989"/>
                        <a:pt x="437697" y="1875149"/>
                      </a:cubicBezTo>
                      <a:lnTo>
                        <a:pt x="1787066" y="3036837"/>
                      </a:lnTo>
                      <a:cubicBezTo>
                        <a:pt x="1845805" y="3087877"/>
                        <a:pt x="1933153" y="3087877"/>
                        <a:pt x="1991892" y="3036837"/>
                      </a:cubicBezTo>
                      <a:lnTo>
                        <a:pt x="3341317" y="1875149"/>
                      </a:lnTo>
                      <a:cubicBezTo>
                        <a:pt x="3343815" y="1873006"/>
                        <a:pt x="3345970" y="1870502"/>
                        <a:pt x="3347718" y="1867719"/>
                      </a:cubicBezTo>
                      <a:cubicBezTo>
                        <a:pt x="3349781" y="1864462"/>
                        <a:pt x="3352279" y="1861501"/>
                        <a:pt x="3355148" y="1858918"/>
                      </a:cubicBezTo>
                      <a:cubicBezTo>
                        <a:pt x="3575690" y="1663522"/>
                        <a:pt x="3700277" y="1378858"/>
                        <a:pt x="3696905" y="1078478"/>
                      </a:cubicBezTo>
                      <a:cubicBezTo>
                        <a:pt x="3693990" y="809873"/>
                        <a:pt x="3591292" y="558413"/>
                        <a:pt x="3407897" y="370561"/>
                      </a:cubicBezTo>
                      <a:cubicBezTo>
                        <a:pt x="3224503" y="182708"/>
                        <a:pt x="2981673" y="80010"/>
                        <a:pt x="2723012" y="80010"/>
                      </a:cubicBezTo>
                      <a:cubicBezTo>
                        <a:pt x="2424174" y="80010"/>
                        <a:pt x="2146082" y="219456"/>
                        <a:pt x="1959945" y="462572"/>
                      </a:cubicBezTo>
                      <a:cubicBezTo>
                        <a:pt x="1930278" y="502028"/>
                        <a:pt x="1874243" y="509955"/>
                        <a:pt x="1834786" y="480289"/>
                      </a:cubicBezTo>
                      <a:cubicBezTo>
                        <a:pt x="1828077" y="475242"/>
                        <a:pt x="1822116" y="469282"/>
                        <a:pt x="1817070" y="462572"/>
                      </a:cubicBezTo>
                      <a:cubicBezTo>
                        <a:pt x="1634761" y="224542"/>
                        <a:pt x="1362499" y="84868"/>
                        <a:pt x="1069548" y="80124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4BC05683-BD9B-9F46-BD2B-45C7C76FCBF6}"/>
                    </a:ext>
                  </a:extLst>
                </p:cNvPr>
                <p:cNvSpPr/>
                <p:nvPr/>
              </p:nvSpPr>
              <p:spPr>
                <a:xfrm>
                  <a:off x="4007967" y="2021795"/>
                  <a:ext cx="3445744" cy="1820627"/>
                </a:xfrm>
                <a:custGeom>
                  <a:avLst/>
                  <a:gdLst>
                    <a:gd name="connsiteX0" fmla="*/ 2091290 w 3445744"/>
                    <a:gd name="connsiteY0" fmla="*/ 1820628 h 1820627"/>
                    <a:gd name="connsiteX1" fmla="*/ 2088947 w 3445744"/>
                    <a:gd name="connsiteY1" fmla="*/ 1820628 h 1820627"/>
                    <a:gd name="connsiteX2" fmla="*/ 2012709 w 3445744"/>
                    <a:gd name="connsiteY2" fmla="*/ 1755820 h 1820627"/>
                    <a:gd name="connsiteX3" fmla="*/ 1760792 w 3445744"/>
                    <a:gd name="connsiteY3" fmla="*/ 463658 h 1820627"/>
                    <a:gd name="connsiteX4" fmla="*/ 1530363 w 3445744"/>
                    <a:gd name="connsiteY4" fmla="*/ 1459611 h 1820627"/>
                    <a:gd name="connsiteX5" fmla="*/ 1434419 w 3445744"/>
                    <a:gd name="connsiteY5" fmla="*/ 1519596 h 1820627"/>
                    <a:gd name="connsiteX6" fmla="*/ 1376744 w 3445744"/>
                    <a:gd name="connsiteY6" fmla="*/ 1467669 h 1820627"/>
                    <a:gd name="connsiteX7" fmla="*/ 1118426 w 3445744"/>
                    <a:gd name="connsiteY7" fmla="*/ 718661 h 1820627"/>
                    <a:gd name="connsiteX8" fmla="*/ 884111 w 3445744"/>
                    <a:gd name="connsiteY8" fmla="*/ 1223410 h 1820627"/>
                    <a:gd name="connsiteX9" fmla="*/ 811530 w 3445744"/>
                    <a:gd name="connsiteY9" fmla="*/ 1269702 h 1820627"/>
                    <a:gd name="connsiteX10" fmla="*/ 80010 w 3445744"/>
                    <a:gd name="connsiteY10" fmla="*/ 1269702 h 1820627"/>
                    <a:gd name="connsiteX11" fmla="*/ 0 w 3445744"/>
                    <a:gd name="connsiteY11" fmla="*/ 1189692 h 1820627"/>
                    <a:gd name="connsiteX12" fmla="*/ 80010 w 3445744"/>
                    <a:gd name="connsiteY12" fmla="*/ 1109682 h 1820627"/>
                    <a:gd name="connsiteX13" fmla="*/ 760552 w 3445744"/>
                    <a:gd name="connsiteY13" fmla="*/ 1109682 h 1820627"/>
                    <a:gd name="connsiteX14" fmla="*/ 1056761 w 3445744"/>
                    <a:gd name="connsiteY14" fmla="*/ 471316 h 1820627"/>
                    <a:gd name="connsiteX15" fmla="*/ 1163037 w 3445744"/>
                    <a:gd name="connsiteY15" fmla="*/ 432465 h 1820627"/>
                    <a:gd name="connsiteX16" fmla="*/ 1204951 w 3445744"/>
                    <a:gd name="connsiteY16" fmla="*/ 478917 h 1820627"/>
                    <a:gd name="connsiteX17" fmla="*/ 1437208 w 3445744"/>
                    <a:gd name="connsiteY17" fmla="*/ 1152201 h 1820627"/>
                    <a:gd name="connsiteX18" fmla="*/ 1689526 w 3445744"/>
                    <a:gd name="connsiteY18" fmla="*/ 61951 h 1820627"/>
                    <a:gd name="connsiteX19" fmla="*/ 1767478 w 3445744"/>
                    <a:gd name="connsiteY19" fmla="*/ 0 h 1820627"/>
                    <a:gd name="connsiteX20" fmla="*/ 1768907 w 3445744"/>
                    <a:gd name="connsiteY20" fmla="*/ 0 h 1820627"/>
                    <a:gd name="connsiteX21" fmla="*/ 1846059 w 3445744"/>
                    <a:gd name="connsiteY21" fmla="*/ 64694 h 1820627"/>
                    <a:gd name="connsiteX22" fmla="*/ 2101749 w 3445744"/>
                    <a:gd name="connsiteY22" fmla="*/ 1376458 h 1820627"/>
                    <a:gd name="connsiteX23" fmla="*/ 2332292 w 3445744"/>
                    <a:gd name="connsiteY23" fmla="*/ 474802 h 1820627"/>
                    <a:gd name="connsiteX24" fmla="*/ 2429698 w 3445744"/>
                    <a:gd name="connsiteY24" fmla="*/ 417229 h 1820627"/>
                    <a:gd name="connsiteX25" fmla="*/ 2483396 w 3445744"/>
                    <a:gd name="connsiteY25" fmla="*/ 463372 h 1820627"/>
                    <a:gd name="connsiteX26" fmla="*/ 2782462 w 3445744"/>
                    <a:gd name="connsiteY26" fmla="*/ 1164946 h 1820627"/>
                    <a:gd name="connsiteX27" fmla="*/ 3365735 w 3445744"/>
                    <a:gd name="connsiteY27" fmla="*/ 1164946 h 1820627"/>
                    <a:gd name="connsiteX28" fmla="*/ 3445745 w 3445744"/>
                    <a:gd name="connsiteY28" fmla="*/ 1244956 h 1820627"/>
                    <a:gd name="connsiteX29" fmla="*/ 3365735 w 3445744"/>
                    <a:gd name="connsiteY29" fmla="*/ 1324966 h 1820627"/>
                    <a:gd name="connsiteX30" fmla="*/ 2729598 w 3445744"/>
                    <a:gd name="connsiteY30" fmla="*/ 1324966 h 1820627"/>
                    <a:gd name="connsiteX31" fmla="*/ 2655989 w 3445744"/>
                    <a:gd name="connsiteY31" fmla="*/ 1276331 h 1820627"/>
                    <a:gd name="connsiteX32" fmla="*/ 2428818 w 3445744"/>
                    <a:gd name="connsiteY32" fmla="*/ 743407 h 1820627"/>
                    <a:gd name="connsiteX33" fmla="*/ 2168786 w 3445744"/>
                    <a:gd name="connsiteY33" fmla="*/ 1760677 h 1820627"/>
                    <a:gd name="connsiteX34" fmla="*/ 2091290 w 3445744"/>
                    <a:gd name="connsiteY34" fmla="*/ 1820628 h 1820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445744" h="1820627">
                      <a:moveTo>
                        <a:pt x="2091290" y="1820628"/>
                      </a:moveTo>
                      <a:lnTo>
                        <a:pt x="2088947" y="1820628"/>
                      </a:lnTo>
                      <a:cubicBezTo>
                        <a:pt x="2051496" y="1819542"/>
                        <a:pt x="2019812" y="1792607"/>
                        <a:pt x="2012709" y="1755820"/>
                      </a:cubicBezTo>
                      <a:lnTo>
                        <a:pt x="1760792" y="463658"/>
                      </a:lnTo>
                      <a:lnTo>
                        <a:pt x="1530363" y="1459611"/>
                      </a:lnTo>
                      <a:cubicBezTo>
                        <a:pt x="1520436" y="1502668"/>
                        <a:pt x="1477482" y="1529528"/>
                        <a:pt x="1434419" y="1519596"/>
                      </a:cubicBezTo>
                      <a:cubicBezTo>
                        <a:pt x="1407525" y="1513395"/>
                        <a:pt x="1385728" y="1493770"/>
                        <a:pt x="1376744" y="1467669"/>
                      </a:cubicBezTo>
                      <a:lnTo>
                        <a:pt x="1118426" y="718661"/>
                      </a:lnTo>
                      <a:lnTo>
                        <a:pt x="884111" y="1223410"/>
                      </a:lnTo>
                      <a:cubicBezTo>
                        <a:pt x="870989" y="1251648"/>
                        <a:pt x="842671" y="1269713"/>
                        <a:pt x="811530" y="1269702"/>
                      </a:cubicBezTo>
                      <a:lnTo>
                        <a:pt x="80010" y="1269702"/>
                      </a:lnTo>
                      <a:cubicBezTo>
                        <a:pt x="35822" y="1269702"/>
                        <a:pt x="0" y="1233880"/>
                        <a:pt x="0" y="1189692"/>
                      </a:cubicBezTo>
                      <a:cubicBezTo>
                        <a:pt x="0" y="1145503"/>
                        <a:pt x="35822" y="1109682"/>
                        <a:pt x="80010" y="1109682"/>
                      </a:cubicBezTo>
                      <a:lnTo>
                        <a:pt x="760552" y="1109682"/>
                      </a:lnTo>
                      <a:lnTo>
                        <a:pt x="1056761" y="471316"/>
                      </a:lnTo>
                      <a:cubicBezTo>
                        <a:pt x="1075380" y="431243"/>
                        <a:pt x="1122958" y="413852"/>
                        <a:pt x="1163037" y="432465"/>
                      </a:cubicBezTo>
                      <a:cubicBezTo>
                        <a:pt x="1182731" y="441621"/>
                        <a:pt x="1197864" y="458389"/>
                        <a:pt x="1204951" y="478917"/>
                      </a:cubicBezTo>
                      <a:lnTo>
                        <a:pt x="1437208" y="1152201"/>
                      </a:lnTo>
                      <a:lnTo>
                        <a:pt x="1689526" y="61951"/>
                      </a:lnTo>
                      <a:cubicBezTo>
                        <a:pt x="1697932" y="25678"/>
                        <a:pt x="1730245" y="-6"/>
                        <a:pt x="1767478" y="0"/>
                      </a:cubicBezTo>
                      <a:lnTo>
                        <a:pt x="1768907" y="0"/>
                      </a:lnTo>
                      <a:cubicBezTo>
                        <a:pt x="1806672" y="652"/>
                        <a:pt x="1838836" y="27621"/>
                        <a:pt x="1846059" y="64694"/>
                      </a:cubicBezTo>
                      <a:lnTo>
                        <a:pt x="2101749" y="1376458"/>
                      </a:lnTo>
                      <a:lnTo>
                        <a:pt x="2332292" y="474802"/>
                      </a:lnTo>
                      <a:cubicBezTo>
                        <a:pt x="2343293" y="432003"/>
                        <a:pt x="2386904" y="406228"/>
                        <a:pt x="2429698" y="417229"/>
                      </a:cubicBezTo>
                      <a:cubicBezTo>
                        <a:pt x="2453798" y="423424"/>
                        <a:pt x="2473646" y="440478"/>
                        <a:pt x="2483396" y="463372"/>
                      </a:cubicBezTo>
                      <a:lnTo>
                        <a:pt x="2782462" y="1164946"/>
                      </a:lnTo>
                      <a:lnTo>
                        <a:pt x="3365735" y="1164946"/>
                      </a:lnTo>
                      <a:cubicBezTo>
                        <a:pt x="3409923" y="1164946"/>
                        <a:pt x="3445745" y="1200767"/>
                        <a:pt x="3445745" y="1244956"/>
                      </a:cubicBezTo>
                      <a:cubicBezTo>
                        <a:pt x="3445745" y="1289144"/>
                        <a:pt x="3409923" y="1324966"/>
                        <a:pt x="3365735" y="1324966"/>
                      </a:cubicBezTo>
                      <a:lnTo>
                        <a:pt x="2729598" y="1324966"/>
                      </a:lnTo>
                      <a:cubicBezTo>
                        <a:pt x="2697531" y="1324972"/>
                        <a:pt x="2668562" y="1305826"/>
                        <a:pt x="2655989" y="1276331"/>
                      </a:cubicBezTo>
                      <a:lnTo>
                        <a:pt x="2428818" y="743407"/>
                      </a:lnTo>
                      <a:lnTo>
                        <a:pt x="2168786" y="1760677"/>
                      </a:lnTo>
                      <a:cubicBezTo>
                        <a:pt x="2159642" y="1795990"/>
                        <a:pt x="2127769" y="1820645"/>
                        <a:pt x="2091290" y="1820628"/>
                      </a:cubicBezTo>
                      <a:close/>
                    </a:path>
                  </a:pathLst>
                </a:custGeom>
                <a:solidFill>
                  <a:srgbClr val="FFDD35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2B4D226-BB2F-4C45-9601-D293D5A75E5D}"/>
                </a:ext>
              </a:extLst>
            </p:cNvPr>
            <p:cNvGrpSpPr/>
            <p:nvPr/>
          </p:nvGrpSpPr>
          <p:grpSpPr>
            <a:xfrm>
              <a:off x="4709586" y="4587074"/>
              <a:ext cx="804610" cy="804608"/>
              <a:chOff x="4716620" y="4587074"/>
              <a:chExt cx="804610" cy="804608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46F5884-2A0F-A944-848C-4D18586BD8CC}"/>
                  </a:ext>
                </a:extLst>
              </p:cNvPr>
              <p:cNvSpPr/>
              <p:nvPr/>
            </p:nvSpPr>
            <p:spPr>
              <a:xfrm>
                <a:off x="4716620" y="4587074"/>
                <a:ext cx="804610" cy="804608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F50B13D4-3E53-3040-A930-48CF171AFDE1}"/>
                  </a:ext>
                </a:extLst>
              </p:cNvPr>
              <p:cNvGrpSpPr/>
              <p:nvPr/>
            </p:nvGrpSpPr>
            <p:grpSpPr>
              <a:xfrm>
                <a:off x="4945584" y="4762525"/>
                <a:ext cx="468972" cy="454762"/>
                <a:chOff x="4035170" y="984694"/>
                <a:chExt cx="4557571" cy="4419486"/>
              </a:xfrm>
            </p:grpSpPr>
            <p:sp>
              <p:nvSpPr>
                <p:cNvPr id="133" name="Freeform 68">
                  <a:extLst>
                    <a:ext uri="{FF2B5EF4-FFF2-40B4-BE49-F238E27FC236}">
                      <a16:creationId xmlns:a16="http://schemas.microsoft.com/office/drawing/2014/main" id="{09440CBE-BA33-7745-BA46-C6EBE257B77D}"/>
                    </a:ext>
                  </a:extLst>
                </p:cNvPr>
                <p:cNvSpPr/>
                <p:nvPr/>
              </p:nvSpPr>
              <p:spPr>
                <a:xfrm>
                  <a:off x="4198048" y="984694"/>
                  <a:ext cx="2573464" cy="533209"/>
                </a:xfrm>
                <a:custGeom>
                  <a:avLst/>
                  <a:gdLst>
                    <a:gd name="connsiteX0" fmla="*/ 2418588 w 2573464"/>
                    <a:gd name="connsiteY0" fmla="*/ 533210 h 533209"/>
                    <a:gd name="connsiteX1" fmla="*/ 154305 w 2573464"/>
                    <a:gd name="connsiteY1" fmla="*/ 533210 h 533209"/>
                    <a:gd name="connsiteX2" fmla="*/ 0 w 2573464"/>
                    <a:gd name="connsiteY2" fmla="*/ 378905 h 533209"/>
                    <a:gd name="connsiteX3" fmla="*/ 0 w 2573464"/>
                    <a:gd name="connsiteY3" fmla="*/ 378905 h 533209"/>
                    <a:gd name="connsiteX4" fmla="*/ 0 w 2573464"/>
                    <a:gd name="connsiteY4" fmla="*/ 154305 h 533209"/>
                    <a:gd name="connsiteX5" fmla="*/ 154305 w 2573464"/>
                    <a:gd name="connsiteY5" fmla="*/ 0 h 533209"/>
                    <a:gd name="connsiteX6" fmla="*/ 2419160 w 2573464"/>
                    <a:gd name="connsiteY6" fmla="*/ 0 h 533209"/>
                    <a:gd name="connsiteX7" fmla="*/ 2573465 w 2573464"/>
                    <a:gd name="connsiteY7" fmla="*/ 154305 h 533209"/>
                    <a:gd name="connsiteX8" fmla="*/ 2573465 w 2573464"/>
                    <a:gd name="connsiteY8" fmla="*/ 378905 h 533209"/>
                    <a:gd name="connsiteX9" fmla="*/ 2418588 w 2573464"/>
                    <a:gd name="connsiteY9" fmla="*/ 533210 h 533209"/>
                    <a:gd name="connsiteX10" fmla="*/ 2418588 w 2573464"/>
                    <a:gd name="connsiteY10" fmla="*/ 533210 h 53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73464" h="533209">
                      <a:moveTo>
                        <a:pt x="2418588" y="533210"/>
                      </a:moveTo>
                      <a:lnTo>
                        <a:pt x="154305" y="533210"/>
                      </a:lnTo>
                      <a:cubicBezTo>
                        <a:pt x="69152" y="533210"/>
                        <a:pt x="0" y="464058"/>
                        <a:pt x="0" y="378905"/>
                      </a:cubicBezTo>
                      <a:lnTo>
                        <a:pt x="0" y="378905"/>
                      </a:lnTo>
                      <a:lnTo>
                        <a:pt x="0" y="154305"/>
                      </a:lnTo>
                      <a:cubicBezTo>
                        <a:pt x="0" y="69151"/>
                        <a:pt x="69152" y="0"/>
                        <a:pt x="154305" y="0"/>
                      </a:cubicBezTo>
                      <a:lnTo>
                        <a:pt x="2419160" y="0"/>
                      </a:lnTo>
                      <a:cubicBezTo>
                        <a:pt x="2504313" y="0"/>
                        <a:pt x="2573465" y="69151"/>
                        <a:pt x="2573465" y="154305"/>
                      </a:cubicBezTo>
                      <a:lnTo>
                        <a:pt x="2573465" y="378905"/>
                      </a:lnTo>
                      <a:cubicBezTo>
                        <a:pt x="2572893" y="464630"/>
                        <a:pt x="2503742" y="533210"/>
                        <a:pt x="2418588" y="533210"/>
                      </a:cubicBezTo>
                      <a:lnTo>
                        <a:pt x="2418588" y="5332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69">
                  <a:extLst>
                    <a:ext uri="{FF2B5EF4-FFF2-40B4-BE49-F238E27FC236}">
                      <a16:creationId xmlns:a16="http://schemas.microsoft.com/office/drawing/2014/main" id="{85472FA1-9E12-7D47-9E02-265886D09939}"/>
                    </a:ext>
                  </a:extLst>
                </p:cNvPr>
                <p:cNvSpPr/>
                <p:nvPr/>
              </p:nvSpPr>
              <p:spPr>
                <a:xfrm>
                  <a:off x="4121046" y="1491119"/>
                  <a:ext cx="4471695" cy="3913061"/>
                </a:xfrm>
                <a:custGeom>
                  <a:avLst/>
                  <a:gdLst>
                    <a:gd name="connsiteX0" fmla="*/ 4441127 w 4471695"/>
                    <a:gd name="connsiteY0" fmla="*/ 2623185 h 3913060"/>
                    <a:gd name="connsiteX1" fmla="*/ 3378137 w 4471695"/>
                    <a:gd name="connsiteY1" fmla="*/ 786384 h 3913060"/>
                    <a:gd name="connsiteX2" fmla="*/ 3286697 w 4471695"/>
                    <a:gd name="connsiteY2" fmla="*/ 698373 h 3913060"/>
                    <a:gd name="connsiteX3" fmla="*/ 2600897 w 4471695"/>
                    <a:gd name="connsiteY3" fmla="*/ 337185 h 3913060"/>
                    <a:gd name="connsiteX4" fmla="*/ 2514029 w 4471695"/>
                    <a:gd name="connsiteY4" fmla="*/ 312039 h 3913060"/>
                    <a:gd name="connsiteX5" fmla="*/ 2514029 w 4471695"/>
                    <a:gd name="connsiteY5" fmla="*/ 40005 h 3913060"/>
                    <a:gd name="connsiteX6" fmla="*/ 2474024 w 4471695"/>
                    <a:gd name="connsiteY6" fmla="*/ 0 h 3913060"/>
                    <a:gd name="connsiteX7" fmla="*/ 424625 w 4471695"/>
                    <a:gd name="connsiteY7" fmla="*/ 0 h 3913060"/>
                    <a:gd name="connsiteX8" fmla="*/ 384620 w 4471695"/>
                    <a:gd name="connsiteY8" fmla="*/ 40005 h 3913060"/>
                    <a:gd name="connsiteX9" fmla="*/ 384620 w 4471695"/>
                    <a:gd name="connsiteY9" fmla="*/ 329184 h 3913060"/>
                    <a:gd name="connsiteX10" fmla="*/ 263462 w 4471695"/>
                    <a:gd name="connsiteY10" fmla="*/ 450342 h 3913060"/>
                    <a:gd name="connsiteX11" fmla="*/ 0 w 4471695"/>
                    <a:gd name="connsiteY11" fmla="*/ 713803 h 3913060"/>
                    <a:gd name="connsiteX12" fmla="*/ 0 w 4471695"/>
                    <a:gd name="connsiteY12" fmla="*/ 3649599 h 3913060"/>
                    <a:gd name="connsiteX13" fmla="*/ 263462 w 4471695"/>
                    <a:gd name="connsiteY13" fmla="*/ 3913061 h 3913060"/>
                    <a:gd name="connsiteX14" fmla="*/ 2635187 w 4471695"/>
                    <a:gd name="connsiteY14" fmla="*/ 3913061 h 3913060"/>
                    <a:gd name="connsiteX15" fmla="*/ 2892362 w 4471695"/>
                    <a:gd name="connsiteY15" fmla="*/ 3706749 h 3913060"/>
                    <a:gd name="connsiteX16" fmla="*/ 2950083 w 4471695"/>
                    <a:gd name="connsiteY16" fmla="*/ 3714179 h 3913060"/>
                    <a:gd name="connsiteX17" fmla="*/ 3064383 w 4471695"/>
                    <a:gd name="connsiteY17" fmla="*/ 3684461 h 3913060"/>
                    <a:gd name="connsiteX18" fmla="*/ 4357688 w 4471695"/>
                    <a:gd name="connsiteY18" fmla="*/ 2935796 h 3913060"/>
                    <a:gd name="connsiteX19" fmla="*/ 4441127 w 4471695"/>
                    <a:gd name="connsiteY19" fmla="*/ 2623185 h 3913060"/>
                    <a:gd name="connsiteX20" fmla="*/ 2440305 w 4471695"/>
                    <a:gd name="connsiteY20" fmla="*/ 1114425 h 3913060"/>
                    <a:gd name="connsiteX21" fmla="*/ 2318004 w 4471695"/>
                    <a:gd name="connsiteY21" fmla="*/ 1130427 h 3913060"/>
                    <a:gd name="connsiteX22" fmla="*/ 2219706 w 4471695"/>
                    <a:gd name="connsiteY22" fmla="*/ 1055561 h 3913060"/>
                    <a:gd name="connsiteX23" fmla="*/ 2203704 w 4471695"/>
                    <a:gd name="connsiteY23" fmla="*/ 933260 h 3913060"/>
                    <a:gd name="connsiteX24" fmla="*/ 2278571 w 4471695"/>
                    <a:gd name="connsiteY24" fmla="*/ 834962 h 3913060"/>
                    <a:gd name="connsiteX25" fmla="*/ 2359152 w 4471695"/>
                    <a:gd name="connsiteY25" fmla="*/ 813245 h 3913060"/>
                    <a:gd name="connsiteX26" fmla="*/ 2499170 w 4471695"/>
                    <a:gd name="connsiteY26" fmla="*/ 893826 h 3913060"/>
                    <a:gd name="connsiteX27" fmla="*/ 2440305 w 4471695"/>
                    <a:gd name="connsiteY27" fmla="*/ 1114425 h 3913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471695" h="3913060">
                      <a:moveTo>
                        <a:pt x="4441127" y="2623185"/>
                      </a:moveTo>
                      <a:lnTo>
                        <a:pt x="3378137" y="786384"/>
                      </a:lnTo>
                      <a:cubicBezTo>
                        <a:pt x="3356420" y="748665"/>
                        <a:pt x="3324987" y="718376"/>
                        <a:pt x="3286697" y="698373"/>
                      </a:cubicBezTo>
                      <a:lnTo>
                        <a:pt x="2600897" y="337185"/>
                      </a:lnTo>
                      <a:cubicBezTo>
                        <a:pt x="2573465" y="322898"/>
                        <a:pt x="2543747" y="314325"/>
                        <a:pt x="2514029" y="312039"/>
                      </a:cubicBezTo>
                      <a:lnTo>
                        <a:pt x="2514029" y="40005"/>
                      </a:lnTo>
                      <a:cubicBezTo>
                        <a:pt x="2514029" y="17717"/>
                        <a:pt x="2496312" y="0"/>
                        <a:pt x="2474024" y="0"/>
                      </a:cubicBezTo>
                      <a:lnTo>
                        <a:pt x="424625" y="0"/>
                      </a:lnTo>
                      <a:cubicBezTo>
                        <a:pt x="402336" y="0"/>
                        <a:pt x="384620" y="17717"/>
                        <a:pt x="384620" y="40005"/>
                      </a:cubicBezTo>
                      <a:lnTo>
                        <a:pt x="384620" y="329184"/>
                      </a:lnTo>
                      <a:cubicBezTo>
                        <a:pt x="384620" y="396050"/>
                        <a:pt x="330327" y="450342"/>
                        <a:pt x="263462" y="450342"/>
                      </a:cubicBezTo>
                      <a:cubicBezTo>
                        <a:pt x="118301" y="450342"/>
                        <a:pt x="0" y="568071"/>
                        <a:pt x="0" y="713803"/>
                      </a:cubicBezTo>
                      <a:lnTo>
                        <a:pt x="0" y="3649599"/>
                      </a:lnTo>
                      <a:cubicBezTo>
                        <a:pt x="0" y="3794760"/>
                        <a:pt x="117729" y="3913061"/>
                        <a:pt x="263462" y="3913061"/>
                      </a:cubicBezTo>
                      <a:lnTo>
                        <a:pt x="2635187" y="3913061"/>
                      </a:lnTo>
                      <a:cubicBezTo>
                        <a:pt x="2760917" y="3912489"/>
                        <a:pt x="2866073" y="3824478"/>
                        <a:pt x="2892362" y="3706749"/>
                      </a:cubicBezTo>
                      <a:cubicBezTo>
                        <a:pt x="2911221" y="3711893"/>
                        <a:pt x="2930652" y="3714179"/>
                        <a:pt x="2950083" y="3714179"/>
                      </a:cubicBezTo>
                      <a:cubicBezTo>
                        <a:pt x="2988945" y="3714179"/>
                        <a:pt x="3028379" y="3703892"/>
                        <a:pt x="3064383" y="3684461"/>
                      </a:cubicBezTo>
                      <a:lnTo>
                        <a:pt x="4357688" y="2935796"/>
                      </a:lnTo>
                      <a:cubicBezTo>
                        <a:pt x="4466844" y="2872359"/>
                        <a:pt x="4503992" y="2732342"/>
                        <a:pt x="4441127" y="2623185"/>
                      </a:cubicBezTo>
                      <a:close/>
                      <a:moveTo>
                        <a:pt x="2440305" y="1114425"/>
                      </a:moveTo>
                      <a:cubicBezTo>
                        <a:pt x="2403158" y="1135571"/>
                        <a:pt x="2359724" y="1141286"/>
                        <a:pt x="2318004" y="1130427"/>
                      </a:cubicBezTo>
                      <a:cubicBezTo>
                        <a:pt x="2276285" y="1119569"/>
                        <a:pt x="2241423" y="1092708"/>
                        <a:pt x="2219706" y="1055561"/>
                      </a:cubicBezTo>
                      <a:cubicBezTo>
                        <a:pt x="2198561" y="1018413"/>
                        <a:pt x="2192846" y="974979"/>
                        <a:pt x="2203704" y="933260"/>
                      </a:cubicBezTo>
                      <a:cubicBezTo>
                        <a:pt x="2214563" y="891540"/>
                        <a:pt x="2241423" y="856678"/>
                        <a:pt x="2278571" y="834962"/>
                      </a:cubicBezTo>
                      <a:cubicBezTo>
                        <a:pt x="2303717" y="820103"/>
                        <a:pt x="2331720" y="813245"/>
                        <a:pt x="2359152" y="813245"/>
                      </a:cubicBezTo>
                      <a:cubicBezTo>
                        <a:pt x="2415159" y="813245"/>
                        <a:pt x="2469452" y="841820"/>
                        <a:pt x="2499170" y="893826"/>
                      </a:cubicBezTo>
                      <a:cubicBezTo>
                        <a:pt x="2543747" y="970978"/>
                        <a:pt x="2517458" y="1069848"/>
                        <a:pt x="2440305" y="11144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70">
                  <a:extLst>
                    <a:ext uri="{FF2B5EF4-FFF2-40B4-BE49-F238E27FC236}">
                      <a16:creationId xmlns:a16="http://schemas.microsoft.com/office/drawing/2014/main" id="{9C6DB906-E4A5-414C-990B-951A7B264D55}"/>
                    </a:ext>
                  </a:extLst>
                </p:cNvPr>
                <p:cNvSpPr/>
                <p:nvPr/>
              </p:nvSpPr>
              <p:spPr>
                <a:xfrm>
                  <a:off x="4349495" y="1136713"/>
                  <a:ext cx="2492882" cy="453199"/>
                </a:xfrm>
                <a:custGeom>
                  <a:avLst/>
                  <a:gdLst>
                    <a:gd name="connsiteX0" fmla="*/ 114300 w 2492882"/>
                    <a:gd name="connsiteY0" fmla="*/ 0 h 453199"/>
                    <a:gd name="connsiteX1" fmla="*/ 2378583 w 2492882"/>
                    <a:gd name="connsiteY1" fmla="*/ 0 h 453199"/>
                    <a:gd name="connsiteX2" fmla="*/ 2492883 w 2492882"/>
                    <a:gd name="connsiteY2" fmla="*/ 114300 h 453199"/>
                    <a:gd name="connsiteX3" fmla="*/ 2492883 w 2492882"/>
                    <a:gd name="connsiteY3" fmla="*/ 338900 h 453199"/>
                    <a:gd name="connsiteX4" fmla="*/ 2378583 w 2492882"/>
                    <a:gd name="connsiteY4" fmla="*/ 453200 h 453199"/>
                    <a:gd name="connsiteX5" fmla="*/ 114300 w 2492882"/>
                    <a:gd name="connsiteY5" fmla="*/ 453200 h 453199"/>
                    <a:gd name="connsiteX6" fmla="*/ 0 w 2492882"/>
                    <a:gd name="connsiteY6" fmla="*/ 338900 h 453199"/>
                    <a:gd name="connsiteX7" fmla="*/ 0 w 2492882"/>
                    <a:gd name="connsiteY7" fmla="*/ 114300 h 453199"/>
                    <a:gd name="connsiteX8" fmla="*/ 114300 w 2492882"/>
                    <a:gd name="connsiteY8" fmla="*/ 0 h 45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92882" h="453199">
                      <a:moveTo>
                        <a:pt x="114300" y="0"/>
                      </a:moveTo>
                      <a:lnTo>
                        <a:pt x="2378583" y="0"/>
                      </a:lnTo>
                      <a:cubicBezTo>
                        <a:pt x="2441448" y="0"/>
                        <a:pt x="2492883" y="51435"/>
                        <a:pt x="2492883" y="114300"/>
                      </a:cubicBezTo>
                      <a:lnTo>
                        <a:pt x="2492883" y="338900"/>
                      </a:lnTo>
                      <a:cubicBezTo>
                        <a:pt x="2492883" y="401765"/>
                        <a:pt x="2441448" y="453200"/>
                        <a:pt x="2378583" y="453200"/>
                      </a:cubicBezTo>
                      <a:lnTo>
                        <a:pt x="114300" y="453200"/>
                      </a:lnTo>
                      <a:cubicBezTo>
                        <a:pt x="51435" y="453200"/>
                        <a:pt x="0" y="401765"/>
                        <a:pt x="0" y="338900"/>
                      </a:cubicBezTo>
                      <a:lnTo>
                        <a:pt x="0" y="114300"/>
                      </a:lnTo>
                      <a:cubicBezTo>
                        <a:pt x="0" y="50864"/>
                        <a:pt x="51435" y="0"/>
                        <a:pt x="114300" y="0"/>
                      </a:cubicBezTo>
                      <a:close/>
                    </a:path>
                  </a:pathLst>
                </a:custGeom>
                <a:solidFill>
                  <a:srgbClr val="7FBEE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Freeform 71">
                  <a:extLst>
                    <a:ext uri="{FF2B5EF4-FFF2-40B4-BE49-F238E27FC236}">
                      <a16:creationId xmlns:a16="http://schemas.microsoft.com/office/drawing/2014/main" id="{83F8C8F6-C618-0B46-A857-4DCC8BF4DC4A}"/>
                    </a:ext>
                  </a:extLst>
                </p:cNvPr>
                <p:cNvSpPr/>
                <p:nvPr/>
              </p:nvSpPr>
              <p:spPr>
                <a:xfrm>
                  <a:off x="4076319" y="2292286"/>
                  <a:ext cx="1891093" cy="1960816"/>
                </a:xfrm>
                <a:custGeom>
                  <a:avLst/>
                  <a:gdLst>
                    <a:gd name="connsiteX0" fmla="*/ 1891094 w 1891093"/>
                    <a:gd name="connsiteY0" fmla="*/ 1248727 h 1960816"/>
                    <a:gd name="connsiteX1" fmla="*/ 1891094 w 1891093"/>
                    <a:gd name="connsiteY1" fmla="*/ 1732217 h 1960816"/>
                    <a:gd name="connsiteX2" fmla="*/ 1662494 w 1891093"/>
                    <a:gd name="connsiteY2" fmla="*/ 1960817 h 1960816"/>
                    <a:gd name="connsiteX3" fmla="*/ 0 w 1891093"/>
                    <a:gd name="connsiteY3" fmla="*/ 1960817 h 1960816"/>
                    <a:gd name="connsiteX4" fmla="*/ 0 w 1891093"/>
                    <a:gd name="connsiteY4" fmla="*/ 0 h 1960816"/>
                    <a:gd name="connsiteX5" fmla="*/ 1662494 w 1891093"/>
                    <a:gd name="connsiteY5" fmla="*/ 0 h 1960816"/>
                    <a:gd name="connsiteX6" fmla="*/ 1685925 w 1891093"/>
                    <a:gd name="connsiteY6" fmla="*/ 1143 h 1960816"/>
                    <a:gd name="connsiteX7" fmla="*/ 1685354 w 1891093"/>
                    <a:gd name="connsiteY7" fmla="*/ 12002 h 1960816"/>
                    <a:gd name="connsiteX8" fmla="*/ 1656779 w 1891093"/>
                    <a:gd name="connsiteY8" fmla="*/ 786384 h 1960816"/>
                    <a:gd name="connsiteX9" fmla="*/ 1681925 w 1891093"/>
                    <a:gd name="connsiteY9" fmla="*/ 887540 h 1960816"/>
                    <a:gd name="connsiteX10" fmla="*/ 1891094 w 1891093"/>
                    <a:gd name="connsiteY10" fmla="*/ 1248727 h 196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91093" h="1960816">
                      <a:moveTo>
                        <a:pt x="1891094" y="1248727"/>
                      </a:moveTo>
                      <a:lnTo>
                        <a:pt x="1891094" y="1732217"/>
                      </a:lnTo>
                      <a:cubicBezTo>
                        <a:pt x="1891094" y="1858518"/>
                        <a:pt x="1788795" y="1960817"/>
                        <a:pt x="1662494" y="1960817"/>
                      </a:cubicBezTo>
                      <a:lnTo>
                        <a:pt x="0" y="1960817"/>
                      </a:lnTo>
                      <a:lnTo>
                        <a:pt x="0" y="0"/>
                      </a:lnTo>
                      <a:lnTo>
                        <a:pt x="1662494" y="0"/>
                      </a:lnTo>
                      <a:cubicBezTo>
                        <a:pt x="1670495" y="0"/>
                        <a:pt x="1678495" y="572"/>
                        <a:pt x="1685925" y="1143"/>
                      </a:cubicBezTo>
                      <a:cubicBezTo>
                        <a:pt x="1685354" y="4572"/>
                        <a:pt x="1685354" y="8001"/>
                        <a:pt x="1685354" y="12002"/>
                      </a:cubicBezTo>
                      <a:lnTo>
                        <a:pt x="1656779" y="786384"/>
                      </a:lnTo>
                      <a:cubicBezTo>
                        <a:pt x="1655635" y="821817"/>
                        <a:pt x="1664208" y="857250"/>
                        <a:pt x="1681925" y="887540"/>
                      </a:cubicBezTo>
                      <a:lnTo>
                        <a:pt x="1891094" y="1248727"/>
                      </a:lnTo>
                      <a:close/>
                    </a:path>
                  </a:pathLst>
                </a:custGeom>
                <a:solidFill>
                  <a:srgbClr val="7FBEE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72">
                  <a:extLst>
                    <a:ext uri="{FF2B5EF4-FFF2-40B4-BE49-F238E27FC236}">
                      <a16:creationId xmlns:a16="http://schemas.microsoft.com/office/drawing/2014/main" id="{B8F5DB64-6001-644C-BD83-3640E8E053B0}"/>
                    </a:ext>
                  </a:extLst>
                </p:cNvPr>
                <p:cNvSpPr/>
                <p:nvPr/>
              </p:nvSpPr>
              <p:spPr>
                <a:xfrm>
                  <a:off x="4382643" y="2604325"/>
                  <a:ext cx="612700" cy="612648"/>
                </a:xfrm>
                <a:custGeom>
                  <a:avLst/>
                  <a:gdLst>
                    <a:gd name="connsiteX0" fmla="*/ 574358 w 612700"/>
                    <a:gd name="connsiteY0" fmla="*/ 225171 h 612648"/>
                    <a:gd name="connsiteX1" fmla="*/ 388048 w 612700"/>
                    <a:gd name="connsiteY1" fmla="*/ 225171 h 612648"/>
                    <a:gd name="connsiteX2" fmla="*/ 388048 w 612700"/>
                    <a:gd name="connsiteY2" fmla="*/ 38862 h 612648"/>
                    <a:gd name="connsiteX3" fmla="*/ 349186 w 612700"/>
                    <a:gd name="connsiteY3" fmla="*/ 0 h 612648"/>
                    <a:gd name="connsiteX4" fmla="*/ 349186 w 612700"/>
                    <a:gd name="connsiteY4" fmla="*/ 0 h 612648"/>
                    <a:gd name="connsiteX5" fmla="*/ 264604 w 612700"/>
                    <a:gd name="connsiteY5" fmla="*/ 0 h 612648"/>
                    <a:gd name="connsiteX6" fmla="*/ 225743 w 612700"/>
                    <a:gd name="connsiteY6" fmla="*/ 38862 h 612648"/>
                    <a:gd name="connsiteX7" fmla="*/ 225743 w 612700"/>
                    <a:gd name="connsiteY7" fmla="*/ 225171 h 612648"/>
                    <a:gd name="connsiteX8" fmla="*/ 38862 w 612700"/>
                    <a:gd name="connsiteY8" fmla="*/ 225171 h 612648"/>
                    <a:gd name="connsiteX9" fmla="*/ 0 w 612700"/>
                    <a:gd name="connsiteY9" fmla="*/ 264033 h 612648"/>
                    <a:gd name="connsiteX10" fmla="*/ 0 w 612700"/>
                    <a:gd name="connsiteY10" fmla="*/ 264033 h 612648"/>
                    <a:gd name="connsiteX11" fmla="*/ 0 w 612700"/>
                    <a:gd name="connsiteY11" fmla="*/ 348615 h 612648"/>
                    <a:gd name="connsiteX12" fmla="*/ 38862 w 612700"/>
                    <a:gd name="connsiteY12" fmla="*/ 387477 h 612648"/>
                    <a:gd name="connsiteX13" fmla="*/ 38862 w 612700"/>
                    <a:gd name="connsiteY13" fmla="*/ 387477 h 612648"/>
                    <a:gd name="connsiteX14" fmla="*/ 225171 w 612700"/>
                    <a:gd name="connsiteY14" fmla="*/ 387477 h 612648"/>
                    <a:gd name="connsiteX15" fmla="*/ 225171 w 612700"/>
                    <a:gd name="connsiteY15" fmla="*/ 573786 h 612648"/>
                    <a:gd name="connsiteX16" fmla="*/ 264033 w 612700"/>
                    <a:gd name="connsiteY16" fmla="*/ 612648 h 612648"/>
                    <a:gd name="connsiteX17" fmla="*/ 264033 w 612700"/>
                    <a:gd name="connsiteY17" fmla="*/ 612648 h 612648"/>
                    <a:gd name="connsiteX18" fmla="*/ 348615 w 612700"/>
                    <a:gd name="connsiteY18" fmla="*/ 612648 h 612648"/>
                    <a:gd name="connsiteX19" fmla="*/ 387477 w 612700"/>
                    <a:gd name="connsiteY19" fmla="*/ 573786 h 612648"/>
                    <a:gd name="connsiteX20" fmla="*/ 387477 w 612700"/>
                    <a:gd name="connsiteY20" fmla="*/ 573786 h 612648"/>
                    <a:gd name="connsiteX21" fmla="*/ 387477 w 612700"/>
                    <a:gd name="connsiteY21" fmla="*/ 387477 h 612648"/>
                    <a:gd name="connsiteX22" fmla="*/ 573786 w 612700"/>
                    <a:gd name="connsiteY22" fmla="*/ 387477 h 612648"/>
                    <a:gd name="connsiteX23" fmla="*/ 612648 w 612700"/>
                    <a:gd name="connsiteY23" fmla="*/ 348615 h 612648"/>
                    <a:gd name="connsiteX24" fmla="*/ 612648 w 612700"/>
                    <a:gd name="connsiteY24" fmla="*/ 348615 h 612648"/>
                    <a:gd name="connsiteX25" fmla="*/ 612648 w 612700"/>
                    <a:gd name="connsiteY25" fmla="*/ 264033 h 612648"/>
                    <a:gd name="connsiteX26" fmla="*/ 574358 w 612700"/>
                    <a:gd name="connsiteY26" fmla="*/ 225171 h 612648"/>
                    <a:gd name="connsiteX27" fmla="*/ 574358 w 612700"/>
                    <a:gd name="connsiteY27" fmla="*/ 225171 h 61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12700" h="612648">
                      <a:moveTo>
                        <a:pt x="574358" y="225171"/>
                      </a:moveTo>
                      <a:lnTo>
                        <a:pt x="388048" y="225171"/>
                      </a:lnTo>
                      <a:lnTo>
                        <a:pt x="388048" y="38862"/>
                      </a:lnTo>
                      <a:cubicBezTo>
                        <a:pt x="388048" y="17145"/>
                        <a:pt x="370903" y="0"/>
                        <a:pt x="349186" y="0"/>
                      </a:cubicBezTo>
                      <a:lnTo>
                        <a:pt x="349186" y="0"/>
                      </a:lnTo>
                      <a:lnTo>
                        <a:pt x="264604" y="0"/>
                      </a:lnTo>
                      <a:cubicBezTo>
                        <a:pt x="242888" y="0"/>
                        <a:pt x="225743" y="17716"/>
                        <a:pt x="225743" y="38862"/>
                      </a:cubicBezTo>
                      <a:lnTo>
                        <a:pt x="225743" y="225171"/>
                      </a:lnTo>
                      <a:lnTo>
                        <a:pt x="38862" y="225171"/>
                      </a:lnTo>
                      <a:cubicBezTo>
                        <a:pt x="17145" y="225171"/>
                        <a:pt x="0" y="242316"/>
                        <a:pt x="0" y="264033"/>
                      </a:cubicBezTo>
                      <a:lnTo>
                        <a:pt x="0" y="264033"/>
                      </a:lnTo>
                      <a:lnTo>
                        <a:pt x="0" y="348615"/>
                      </a:lnTo>
                      <a:cubicBezTo>
                        <a:pt x="0" y="370332"/>
                        <a:pt x="17716" y="387477"/>
                        <a:pt x="38862" y="387477"/>
                      </a:cubicBezTo>
                      <a:lnTo>
                        <a:pt x="38862" y="387477"/>
                      </a:lnTo>
                      <a:lnTo>
                        <a:pt x="225171" y="387477"/>
                      </a:lnTo>
                      <a:lnTo>
                        <a:pt x="225171" y="573786"/>
                      </a:lnTo>
                      <a:cubicBezTo>
                        <a:pt x="225171" y="595503"/>
                        <a:pt x="242888" y="612648"/>
                        <a:pt x="264033" y="612648"/>
                      </a:cubicBezTo>
                      <a:lnTo>
                        <a:pt x="264033" y="612648"/>
                      </a:lnTo>
                      <a:lnTo>
                        <a:pt x="348615" y="612648"/>
                      </a:lnTo>
                      <a:cubicBezTo>
                        <a:pt x="370332" y="612648"/>
                        <a:pt x="387477" y="594931"/>
                        <a:pt x="387477" y="573786"/>
                      </a:cubicBezTo>
                      <a:lnTo>
                        <a:pt x="387477" y="573786"/>
                      </a:lnTo>
                      <a:lnTo>
                        <a:pt x="387477" y="387477"/>
                      </a:lnTo>
                      <a:lnTo>
                        <a:pt x="573786" y="387477"/>
                      </a:lnTo>
                      <a:cubicBezTo>
                        <a:pt x="595503" y="387477"/>
                        <a:pt x="612648" y="370332"/>
                        <a:pt x="612648" y="348615"/>
                      </a:cubicBezTo>
                      <a:lnTo>
                        <a:pt x="612648" y="348615"/>
                      </a:lnTo>
                      <a:lnTo>
                        <a:pt x="612648" y="264033"/>
                      </a:lnTo>
                      <a:cubicBezTo>
                        <a:pt x="613791" y="242316"/>
                        <a:pt x="596074" y="225171"/>
                        <a:pt x="574358" y="225171"/>
                      </a:cubicBezTo>
                      <a:lnTo>
                        <a:pt x="574358" y="225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Freeform 73">
                  <a:extLst>
                    <a:ext uri="{FF2B5EF4-FFF2-40B4-BE49-F238E27FC236}">
                      <a16:creationId xmlns:a16="http://schemas.microsoft.com/office/drawing/2014/main" id="{5E1D5252-0457-C14A-8AF1-41A65A7A75AC}"/>
                    </a:ext>
                  </a:extLst>
                </p:cNvPr>
                <p:cNvSpPr/>
                <p:nvPr/>
              </p:nvSpPr>
              <p:spPr>
                <a:xfrm>
                  <a:off x="4198048" y="984694"/>
                  <a:ext cx="2573464" cy="533209"/>
                </a:xfrm>
                <a:custGeom>
                  <a:avLst/>
                  <a:gdLst>
                    <a:gd name="connsiteX0" fmla="*/ 2418588 w 2573464"/>
                    <a:gd name="connsiteY0" fmla="*/ 533210 h 533209"/>
                    <a:gd name="connsiteX1" fmla="*/ 154305 w 2573464"/>
                    <a:gd name="connsiteY1" fmla="*/ 533210 h 533209"/>
                    <a:gd name="connsiteX2" fmla="*/ 0 w 2573464"/>
                    <a:gd name="connsiteY2" fmla="*/ 378905 h 533209"/>
                    <a:gd name="connsiteX3" fmla="*/ 0 w 2573464"/>
                    <a:gd name="connsiteY3" fmla="*/ 378905 h 533209"/>
                    <a:gd name="connsiteX4" fmla="*/ 0 w 2573464"/>
                    <a:gd name="connsiteY4" fmla="*/ 154305 h 533209"/>
                    <a:gd name="connsiteX5" fmla="*/ 154305 w 2573464"/>
                    <a:gd name="connsiteY5" fmla="*/ 0 h 533209"/>
                    <a:gd name="connsiteX6" fmla="*/ 2419160 w 2573464"/>
                    <a:gd name="connsiteY6" fmla="*/ 0 h 533209"/>
                    <a:gd name="connsiteX7" fmla="*/ 2573465 w 2573464"/>
                    <a:gd name="connsiteY7" fmla="*/ 154305 h 533209"/>
                    <a:gd name="connsiteX8" fmla="*/ 2573465 w 2573464"/>
                    <a:gd name="connsiteY8" fmla="*/ 378905 h 533209"/>
                    <a:gd name="connsiteX9" fmla="*/ 2418588 w 2573464"/>
                    <a:gd name="connsiteY9" fmla="*/ 533210 h 533209"/>
                    <a:gd name="connsiteX10" fmla="*/ 2418588 w 2573464"/>
                    <a:gd name="connsiteY10" fmla="*/ 533210 h 533209"/>
                    <a:gd name="connsiteX11" fmla="*/ 154305 w 2573464"/>
                    <a:gd name="connsiteY11" fmla="*/ 80010 h 533209"/>
                    <a:gd name="connsiteX12" fmla="*/ 80010 w 2573464"/>
                    <a:gd name="connsiteY12" fmla="*/ 154305 h 533209"/>
                    <a:gd name="connsiteX13" fmla="*/ 80010 w 2573464"/>
                    <a:gd name="connsiteY13" fmla="*/ 378905 h 533209"/>
                    <a:gd name="connsiteX14" fmla="*/ 154305 w 2573464"/>
                    <a:gd name="connsiteY14" fmla="*/ 453200 h 533209"/>
                    <a:gd name="connsiteX15" fmla="*/ 154305 w 2573464"/>
                    <a:gd name="connsiteY15" fmla="*/ 453200 h 533209"/>
                    <a:gd name="connsiteX16" fmla="*/ 2419160 w 2573464"/>
                    <a:gd name="connsiteY16" fmla="*/ 453200 h 533209"/>
                    <a:gd name="connsiteX17" fmla="*/ 2493455 w 2573464"/>
                    <a:gd name="connsiteY17" fmla="*/ 378905 h 533209"/>
                    <a:gd name="connsiteX18" fmla="*/ 2493455 w 2573464"/>
                    <a:gd name="connsiteY18" fmla="*/ 378905 h 533209"/>
                    <a:gd name="connsiteX19" fmla="*/ 2493455 w 2573464"/>
                    <a:gd name="connsiteY19" fmla="*/ 154305 h 533209"/>
                    <a:gd name="connsiteX20" fmla="*/ 2419160 w 2573464"/>
                    <a:gd name="connsiteY20" fmla="*/ 80010 h 533209"/>
                    <a:gd name="connsiteX21" fmla="*/ 154305 w 2573464"/>
                    <a:gd name="connsiteY21" fmla="*/ 80010 h 53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73464" h="533209">
                      <a:moveTo>
                        <a:pt x="2418588" y="533210"/>
                      </a:moveTo>
                      <a:lnTo>
                        <a:pt x="154305" y="533210"/>
                      </a:lnTo>
                      <a:cubicBezTo>
                        <a:pt x="69152" y="533210"/>
                        <a:pt x="0" y="464058"/>
                        <a:pt x="0" y="378905"/>
                      </a:cubicBezTo>
                      <a:lnTo>
                        <a:pt x="0" y="378905"/>
                      </a:lnTo>
                      <a:lnTo>
                        <a:pt x="0" y="154305"/>
                      </a:lnTo>
                      <a:cubicBezTo>
                        <a:pt x="0" y="69151"/>
                        <a:pt x="69152" y="0"/>
                        <a:pt x="154305" y="0"/>
                      </a:cubicBezTo>
                      <a:lnTo>
                        <a:pt x="2419160" y="0"/>
                      </a:lnTo>
                      <a:cubicBezTo>
                        <a:pt x="2504313" y="0"/>
                        <a:pt x="2573465" y="69151"/>
                        <a:pt x="2573465" y="154305"/>
                      </a:cubicBezTo>
                      <a:lnTo>
                        <a:pt x="2573465" y="378905"/>
                      </a:lnTo>
                      <a:cubicBezTo>
                        <a:pt x="2572893" y="464630"/>
                        <a:pt x="2503742" y="533210"/>
                        <a:pt x="2418588" y="533210"/>
                      </a:cubicBezTo>
                      <a:lnTo>
                        <a:pt x="2418588" y="533210"/>
                      </a:lnTo>
                      <a:close/>
                      <a:moveTo>
                        <a:pt x="154305" y="80010"/>
                      </a:moveTo>
                      <a:cubicBezTo>
                        <a:pt x="113157" y="80010"/>
                        <a:pt x="80010" y="113157"/>
                        <a:pt x="80010" y="154305"/>
                      </a:cubicBezTo>
                      <a:lnTo>
                        <a:pt x="80010" y="378905"/>
                      </a:lnTo>
                      <a:cubicBezTo>
                        <a:pt x="80010" y="420053"/>
                        <a:pt x="113157" y="453200"/>
                        <a:pt x="154305" y="453200"/>
                      </a:cubicBezTo>
                      <a:lnTo>
                        <a:pt x="154305" y="453200"/>
                      </a:lnTo>
                      <a:lnTo>
                        <a:pt x="2419160" y="453200"/>
                      </a:lnTo>
                      <a:cubicBezTo>
                        <a:pt x="2460308" y="453200"/>
                        <a:pt x="2493455" y="420053"/>
                        <a:pt x="2493455" y="378905"/>
                      </a:cubicBezTo>
                      <a:lnTo>
                        <a:pt x="2493455" y="378905"/>
                      </a:lnTo>
                      <a:lnTo>
                        <a:pt x="2493455" y="154305"/>
                      </a:lnTo>
                      <a:cubicBezTo>
                        <a:pt x="2493455" y="113157"/>
                        <a:pt x="2460308" y="80010"/>
                        <a:pt x="2419160" y="80010"/>
                      </a:cubicBezTo>
                      <a:lnTo>
                        <a:pt x="154305" y="80010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 74">
                  <a:extLst>
                    <a:ext uri="{FF2B5EF4-FFF2-40B4-BE49-F238E27FC236}">
                      <a16:creationId xmlns:a16="http://schemas.microsoft.com/office/drawing/2014/main" id="{AA5F1F91-EFC7-DA49-8908-2CD9F094AE1E}"/>
                    </a:ext>
                  </a:extLst>
                </p:cNvPr>
                <p:cNvSpPr/>
                <p:nvPr/>
              </p:nvSpPr>
              <p:spPr>
                <a:xfrm>
                  <a:off x="4451794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4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4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75">
                  <a:extLst>
                    <a:ext uri="{FF2B5EF4-FFF2-40B4-BE49-F238E27FC236}">
                      <a16:creationId xmlns:a16="http://schemas.microsoft.com/office/drawing/2014/main" id="{D9FC4D87-DBB3-9F44-8E08-79CC636D64D9}"/>
                    </a:ext>
                  </a:extLst>
                </p:cNvPr>
                <p:cNvSpPr/>
                <p:nvPr/>
              </p:nvSpPr>
              <p:spPr>
                <a:xfrm>
                  <a:off x="4701540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3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3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Freeform 76">
                  <a:extLst>
                    <a:ext uri="{FF2B5EF4-FFF2-40B4-BE49-F238E27FC236}">
                      <a16:creationId xmlns:a16="http://schemas.microsoft.com/office/drawing/2014/main" id="{C3799DB3-D56F-D944-80F1-9E45897F28BD}"/>
                    </a:ext>
                  </a:extLst>
                </p:cNvPr>
                <p:cNvSpPr/>
                <p:nvPr/>
              </p:nvSpPr>
              <p:spPr>
                <a:xfrm>
                  <a:off x="4950714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3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1722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77">
                  <a:extLst>
                    <a:ext uri="{FF2B5EF4-FFF2-40B4-BE49-F238E27FC236}">
                      <a16:creationId xmlns:a16="http://schemas.microsoft.com/office/drawing/2014/main" id="{99615676-A73B-CB42-AF52-FE7896A0D34B}"/>
                    </a:ext>
                  </a:extLst>
                </p:cNvPr>
                <p:cNvSpPr/>
                <p:nvPr/>
              </p:nvSpPr>
              <p:spPr>
                <a:xfrm>
                  <a:off x="5199888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6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6" y="0"/>
                        <a:pt x="40005" y="0"/>
                      </a:cubicBezTo>
                      <a:cubicBezTo>
                        <a:pt x="62293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3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Freeform 78">
                  <a:extLst>
                    <a:ext uri="{FF2B5EF4-FFF2-40B4-BE49-F238E27FC236}">
                      <a16:creationId xmlns:a16="http://schemas.microsoft.com/office/drawing/2014/main" id="{87F2EFDD-9227-E241-8F71-5919A21B87B7}"/>
                    </a:ext>
                  </a:extLst>
                </p:cNvPr>
                <p:cNvSpPr/>
                <p:nvPr/>
              </p:nvSpPr>
              <p:spPr>
                <a:xfrm>
                  <a:off x="5449061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4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4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Freeform 79">
                  <a:extLst>
                    <a:ext uri="{FF2B5EF4-FFF2-40B4-BE49-F238E27FC236}">
                      <a16:creationId xmlns:a16="http://schemas.microsoft.com/office/drawing/2014/main" id="{4A175601-026B-A045-923D-27777F57975D}"/>
                    </a:ext>
                  </a:extLst>
                </p:cNvPr>
                <p:cNvSpPr/>
                <p:nvPr/>
              </p:nvSpPr>
              <p:spPr>
                <a:xfrm>
                  <a:off x="5698807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6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6" y="0"/>
                        <a:pt x="40005" y="0"/>
                      </a:cubicBezTo>
                      <a:cubicBezTo>
                        <a:pt x="62294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1722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80">
                  <a:extLst>
                    <a:ext uri="{FF2B5EF4-FFF2-40B4-BE49-F238E27FC236}">
                      <a16:creationId xmlns:a16="http://schemas.microsoft.com/office/drawing/2014/main" id="{EC6A193A-D172-D442-B2B4-47CE93865E7F}"/>
                    </a:ext>
                  </a:extLst>
                </p:cNvPr>
                <p:cNvSpPr/>
                <p:nvPr/>
              </p:nvSpPr>
              <p:spPr>
                <a:xfrm>
                  <a:off x="5947981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4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1722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Freeform 81">
                  <a:extLst>
                    <a:ext uri="{FF2B5EF4-FFF2-40B4-BE49-F238E27FC236}">
                      <a16:creationId xmlns:a16="http://schemas.microsoft.com/office/drawing/2014/main" id="{041855E5-E275-354C-B3DF-784D09F5DFB1}"/>
                    </a:ext>
                  </a:extLst>
                </p:cNvPr>
                <p:cNvSpPr/>
                <p:nvPr/>
              </p:nvSpPr>
              <p:spPr>
                <a:xfrm>
                  <a:off x="6197155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6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6" y="0"/>
                        <a:pt x="40005" y="0"/>
                      </a:cubicBezTo>
                      <a:cubicBezTo>
                        <a:pt x="62293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3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eform 82">
                  <a:extLst>
                    <a:ext uri="{FF2B5EF4-FFF2-40B4-BE49-F238E27FC236}">
                      <a16:creationId xmlns:a16="http://schemas.microsoft.com/office/drawing/2014/main" id="{5DBA61D4-6F85-D540-9986-7A7B751EEF94}"/>
                    </a:ext>
                  </a:extLst>
                </p:cNvPr>
                <p:cNvSpPr/>
                <p:nvPr/>
              </p:nvSpPr>
              <p:spPr>
                <a:xfrm>
                  <a:off x="6446329" y="1120140"/>
                  <a:ext cx="80010" cy="265175"/>
                </a:xfrm>
                <a:custGeom>
                  <a:avLst/>
                  <a:gdLst>
                    <a:gd name="connsiteX0" fmla="*/ 40005 w 80010"/>
                    <a:gd name="connsiteY0" fmla="*/ 265176 h 265175"/>
                    <a:gd name="connsiteX1" fmla="*/ 0 w 80010"/>
                    <a:gd name="connsiteY1" fmla="*/ 225171 h 265175"/>
                    <a:gd name="connsiteX2" fmla="*/ 0 w 80010"/>
                    <a:gd name="connsiteY2" fmla="*/ 40005 h 265175"/>
                    <a:gd name="connsiteX3" fmla="*/ 40005 w 80010"/>
                    <a:gd name="connsiteY3" fmla="*/ 0 h 265175"/>
                    <a:gd name="connsiteX4" fmla="*/ 80010 w 80010"/>
                    <a:gd name="connsiteY4" fmla="*/ 40005 h 265175"/>
                    <a:gd name="connsiteX5" fmla="*/ 80010 w 80010"/>
                    <a:gd name="connsiteY5" fmla="*/ 225171 h 265175"/>
                    <a:gd name="connsiteX6" fmla="*/ 40005 w 80010"/>
                    <a:gd name="connsiteY6" fmla="*/ 265176 h 2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265175">
                      <a:moveTo>
                        <a:pt x="40005" y="265176"/>
                      </a:moveTo>
                      <a:cubicBezTo>
                        <a:pt x="17717" y="265176"/>
                        <a:pt x="0" y="247460"/>
                        <a:pt x="0" y="225171"/>
                      </a:cubicBezTo>
                      <a:lnTo>
                        <a:pt x="0" y="40005"/>
                      </a:lnTo>
                      <a:cubicBezTo>
                        <a:pt x="0" y="17717"/>
                        <a:pt x="17717" y="0"/>
                        <a:pt x="40005" y="0"/>
                      </a:cubicBezTo>
                      <a:cubicBezTo>
                        <a:pt x="62294" y="0"/>
                        <a:pt x="80010" y="17717"/>
                        <a:pt x="80010" y="40005"/>
                      </a:cubicBezTo>
                      <a:lnTo>
                        <a:pt x="80010" y="225171"/>
                      </a:lnTo>
                      <a:cubicBezTo>
                        <a:pt x="80010" y="247460"/>
                        <a:pt x="62294" y="265176"/>
                        <a:pt x="40005" y="265176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8" name="Graphic 62">
                  <a:extLst>
                    <a:ext uri="{FF2B5EF4-FFF2-40B4-BE49-F238E27FC236}">
                      <a16:creationId xmlns:a16="http://schemas.microsoft.com/office/drawing/2014/main" id="{74A9B3EC-FA94-2B47-958C-02E56EDF2C38}"/>
                    </a:ext>
                  </a:extLst>
                </p:cNvPr>
                <p:cNvGrpSpPr/>
                <p:nvPr/>
              </p:nvGrpSpPr>
              <p:grpSpPr>
                <a:xfrm>
                  <a:off x="4342066" y="3449002"/>
                  <a:ext cx="1391030" cy="519493"/>
                  <a:chOff x="4342066" y="3449002"/>
                  <a:chExt cx="1391030" cy="519493"/>
                </a:xfrm>
                <a:solidFill>
                  <a:srgbClr val="153F77"/>
                </a:solidFill>
              </p:grpSpPr>
              <p:sp>
                <p:nvSpPr>
                  <p:cNvPr id="157" name="Freeform 92">
                    <a:extLst>
                      <a:ext uri="{FF2B5EF4-FFF2-40B4-BE49-F238E27FC236}">
                        <a16:creationId xmlns:a16="http://schemas.microsoft.com/office/drawing/2014/main" id="{2F7C0608-6A4C-C842-9EA9-16D6E69855CF}"/>
                      </a:ext>
                    </a:extLst>
                  </p:cNvPr>
                  <p:cNvSpPr/>
                  <p:nvPr/>
                </p:nvSpPr>
                <p:spPr>
                  <a:xfrm>
                    <a:off x="4342066" y="3449002"/>
                    <a:ext cx="1391030" cy="80010"/>
                  </a:xfrm>
                  <a:custGeom>
                    <a:avLst/>
                    <a:gdLst>
                      <a:gd name="connsiteX0" fmla="*/ 1351597 w 1391030"/>
                      <a:gd name="connsiteY0" fmla="*/ 80010 h 80010"/>
                      <a:gd name="connsiteX1" fmla="*/ 40005 w 1391030"/>
                      <a:gd name="connsiteY1" fmla="*/ 80010 h 80010"/>
                      <a:gd name="connsiteX2" fmla="*/ 0 w 1391030"/>
                      <a:gd name="connsiteY2" fmla="*/ 40005 h 80010"/>
                      <a:gd name="connsiteX3" fmla="*/ 40005 w 1391030"/>
                      <a:gd name="connsiteY3" fmla="*/ 0 h 80010"/>
                      <a:gd name="connsiteX4" fmla="*/ 1351026 w 1391030"/>
                      <a:gd name="connsiteY4" fmla="*/ 0 h 80010"/>
                      <a:gd name="connsiteX5" fmla="*/ 1391031 w 1391030"/>
                      <a:gd name="connsiteY5" fmla="*/ 40005 h 80010"/>
                      <a:gd name="connsiteX6" fmla="*/ 1351597 w 1391030"/>
                      <a:gd name="connsiteY6" fmla="*/ 80010 h 80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91030" h="80010">
                        <a:moveTo>
                          <a:pt x="1351597" y="80010"/>
                        </a:moveTo>
                        <a:lnTo>
                          <a:pt x="40005" y="80010"/>
                        </a:lnTo>
                        <a:cubicBezTo>
                          <a:pt x="17717" y="80010"/>
                          <a:pt x="0" y="62294"/>
                          <a:pt x="0" y="40005"/>
                        </a:cubicBezTo>
                        <a:cubicBezTo>
                          <a:pt x="0" y="17716"/>
                          <a:pt x="17717" y="0"/>
                          <a:pt x="40005" y="0"/>
                        </a:cubicBezTo>
                        <a:lnTo>
                          <a:pt x="1351026" y="0"/>
                        </a:lnTo>
                        <a:cubicBezTo>
                          <a:pt x="1373315" y="0"/>
                          <a:pt x="1391031" y="17716"/>
                          <a:pt x="1391031" y="40005"/>
                        </a:cubicBezTo>
                        <a:cubicBezTo>
                          <a:pt x="1391031" y="62294"/>
                          <a:pt x="1373315" y="80010"/>
                          <a:pt x="1351597" y="80010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Freeform 93">
                    <a:extLst>
                      <a:ext uri="{FF2B5EF4-FFF2-40B4-BE49-F238E27FC236}">
                        <a16:creationId xmlns:a16="http://schemas.microsoft.com/office/drawing/2014/main" id="{3E5B1446-563F-B64E-950B-7414282AC82A}"/>
                      </a:ext>
                    </a:extLst>
                  </p:cNvPr>
                  <p:cNvSpPr/>
                  <p:nvPr/>
                </p:nvSpPr>
                <p:spPr>
                  <a:xfrm>
                    <a:off x="4342066" y="3669030"/>
                    <a:ext cx="1068705" cy="80010"/>
                  </a:xfrm>
                  <a:custGeom>
                    <a:avLst/>
                    <a:gdLst>
                      <a:gd name="connsiteX0" fmla="*/ 1029272 w 1068705"/>
                      <a:gd name="connsiteY0" fmla="*/ 80010 h 80010"/>
                      <a:gd name="connsiteX1" fmla="*/ 40005 w 1068705"/>
                      <a:gd name="connsiteY1" fmla="*/ 80010 h 80010"/>
                      <a:gd name="connsiteX2" fmla="*/ 0 w 1068705"/>
                      <a:gd name="connsiteY2" fmla="*/ 40005 h 80010"/>
                      <a:gd name="connsiteX3" fmla="*/ 40005 w 1068705"/>
                      <a:gd name="connsiteY3" fmla="*/ 0 h 80010"/>
                      <a:gd name="connsiteX4" fmla="*/ 1028700 w 1068705"/>
                      <a:gd name="connsiteY4" fmla="*/ 0 h 80010"/>
                      <a:gd name="connsiteX5" fmla="*/ 1068705 w 1068705"/>
                      <a:gd name="connsiteY5" fmla="*/ 40005 h 80010"/>
                      <a:gd name="connsiteX6" fmla="*/ 1029272 w 1068705"/>
                      <a:gd name="connsiteY6" fmla="*/ 80010 h 80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8705" h="80010">
                        <a:moveTo>
                          <a:pt x="1029272" y="80010"/>
                        </a:moveTo>
                        <a:lnTo>
                          <a:pt x="40005" y="80010"/>
                        </a:lnTo>
                        <a:cubicBezTo>
                          <a:pt x="17717" y="80010"/>
                          <a:pt x="0" y="62294"/>
                          <a:pt x="0" y="40005"/>
                        </a:cubicBezTo>
                        <a:cubicBezTo>
                          <a:pt x="0" y="17716"/>
                          <a:pt x="17717" y="0"/>
                          <a:pt x="40005" y="0"/>
                        </a:cubicBezTo>
                        <a:lnTo>
                          <a:pt x="1028700" y="0"/>
                        </a:lnTo>
                        <a:cubicBezTo>
                          <a:pt x="1050989" y="0"/>
                          <a:pt x="1068705" y="17716"/>
                          <a:pt x="1068705" y="40005"/>
                        </a:cubicBezTo>
                        <a:cubicBezTo>
                          <a:pt x="1068705" y="62294"/>
                          <a:pt x="1050989" y="80010"/>
                          <a:pt x="1029272" y="80010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9" name="Freeform 94">
                    <a:extLst>
                      <a:ext uri="{FF2B5EF4-FFF2-40B4-BE49-F238E27FC236}">
                        <a16:creationId xmlns:a16="http://schemas.microsoft.com/office/drawing/2014/main" id="{3F74DB1C-0D10-CE43-9427-19CDD13D3CA0}"/>
                      </a:ext>
                    </a:extLst>
                  </p:cNvPr>
                  <p:cNvSpPr/>
                  <p:nvPr/>
                </p:nvSpPr>
                <p:spPr>
                  <a:xfrm>
                    <a:off x="4342066" y="3888486"/>
                    <a:ext cx="1292732" cy="80010"/>
                  </a:xfrm>
                  <a:custGeom>
                    <a:avLst/>
                    <a:gdLst>
                      <a:gd name="connsiteX0" fmla="*/ 1252728 w 1292732"/>
                      <a:gd name="connsiteY0" fmla="*/ 80010 h 80010"/>
                      <a:gd name="connsiteX1" fmla="*/ 40005 w 1292732"/>
                      <a:gd name="connsiteY1" fmla="*/ 80010 h 80010"/>
                      <a:gd name="connsiteX2" fmla="*/ 0 w 1292732"/>
                      <a:gd name="connsiteY2" fmla="*/ 40005 h 80010"/>
                      <a:gd name="connsiteX3" fmla="*/ 40005 w 1292732"/>
                      <a:gd name="connsiteY3" fmla="*/ 0 h 80010"/>
                      <a:gd name="connsiteX4" fmla="*/ 1252728 w 1292732"/>
                      <a:gd name="connsiteY4" fmla="*/ 0 h 80010"/>
                      <a:gd name="connsiteX5" fmla="*/ 1292733 w 1292732"/>
                      <a:gd name="connsiteY5" fmla="*/ 40005 h 80010"/>
                      <a:gd name="connsiteX6" fmla="*/ 1252728 w 1292732"/>
                      <a:gd name="connsiteY6" fmla="*/ 80010 h 80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2732" h="80010">
                        <a:moveTo>
                          <a:pt x="1252728" y="80010"/>
                        </a:moveTo>
                        <a:lnTo>
                          <a:pt x="40005" y="80010"/>
                        </a:lnTo>
                        <a:cubicBezTo>
                          <a:pt x="17717" y="80010"/>
                          <a:pt x="0" y="62293"/>
                          <a:pt x="0" y="40005"/>
                        </a:cubicBezTo>
                        <a:cubicBezTo>
                          <a:pt x="0" y="17716"/>
                          <a:pt x="17717" y="0"/>
                          <a:pt x="40005" y="0"/>
                        </a:cubicBezTo>
                        <a:lnTo>
                          <a:pt x="1252728" y="0"/>
                        </a:lnTo>
                        <a:cubicBezTo>
                          <a:pt x="1275017" y="0"/>
                          <a:pt x="1292733" y="17716"/>
                          <a:pt x="1292733" y="40005"/>
                        </a:cubicBezTo>
                        <a:cubicBezTo>
                          <a:pt x="1292733" y="62293"/>
                          <a:pt x="1275017" y="80010"/>
                          <a:pt x="1252728" y="80010"/>
                        </a:cubicBez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9" name="Freeform 84">
                  <a:extLst>
                    <a:ext uri="{FF2B5EF4-FFF2-40B4-BE49-F238E27FC236}">
                      <a16:creationId xmlns:a16="http://schemas.microsoft.com/office/drawing/2014/main" id="{AB525309-753F-3D43-AC37-3B3F2FC997FA}"/>
                    </a:ext>
                  </a:extLst>
                </p:cNvPr>
                <p:cNvSpPr/>
                <p:nvPr/>
              </p:nvSpPr>
              <p:spPr>
                <a:xfrm>
                  <a:off x="4035170" y="1436750"/>
                  <a:ext cx="2898076" cy="3913060"/>
                </a:xfrm>
                <a:custGeom>
                  <a:avLst/>
                  <a:gdLst>
                    <a:gd name="connsiteX0" fmla="*/ 2818638 w 2898076"/>
                    <a:gd name="connsiteY0" fmla="*/ 3621024 h 3913060"/>
                    <a:gd name="connsiteX1" fmla="*/ 2818638 w 2898076"/>
                    <a:gd name="connsiteY1" fmla="*/ 3649599 h 3913060"/>
                    <a:gd name="connsiteX2" fmla="*/ 2635187 w 2898076"/>
                    <a:gd name="connsiteY2" fmla="*/ 3833051 h 3913060"/>
                    <a:gd name="connsiteX3" fmla="*/ 263462 w 2898076"/>
                    <a:gd name="connsiteY3" fmla="*/ 3833051 h 3913060"/>
                    <a:gd name="connsiteX4" fmla="*/ 80010 w 2898076"/>
                    <a:gd name="connsiteY4" fmla="*/ 3649599 h 3913060"/>
                    <a:gd name="connsiteX5" fmla="*/ 80010 w 2898076"/>
                    <a:gd name="connsiteY5" fmla="*/ 713803 h 3913060"/>
                    <a:gd name="connsiteX6" fmla="*/ 263462 w 2898076"/>
                    <a:gd name="connsiteY6" fmla="*/ 530352 h 3913060"/>
                    <a:gd name="connsiteX7" fmla="*/ 464630 w 2898076"/>
                    <a:gd name="connsiteY7" fmla="*/ 329184 h 3913060"/>
                    <a:gd name="connsiteX8" fmla="*/ 464630 w 2898076"/>
                    <a:gd name="connsiteY8" fmla="*/ 80010 h 3913060"/>
                    <a:gd name="connsiteX9" fmla="*/ 2434019 w 2898076"/>
                    <a:gd name="connsiteY9" fmla="*/ 80010 h 3913060"/>
                    <a:gd name="connsiteX10" fmla="*/ 2434019 w 2898076"/>
                    <a:gd name="connsiteY10" fmla="*/ 329184 h 3913060"/>
                    <a:gd name="connsiteX11" fmla="*/ 2436305 w 2898076"/>
                    <a:gd name="connsiteY11" fmla="*/ 359473 h 3913060"/>
                    <a:gd name="connsiteX12" fmla="*/ 2516315 w 2898076"/>
                    <a:gd name="connsiteY12" fmla="*/ 351473 h 3913060"/>
                    <a:gd name="connsiteX13" fmla="*/ 2514029 w 2898076"/>
                    <a:gd name="connsiteY13" fmla="*/ 328613 h 3913060"/>
                    <a:gd name="connsiteX14" fmla="*/ 2514029 w 2898076"/>
                    <a:gd name="connsiteY14" fmla="*/ 40005 h 3913060"/>
                    <a:gd name="connsiteX15" fmla="*/ 2474024 w 2898076"/>
                    <a:gd name="connsiteY15" fmla="*/ 0 h 3913060"/>
                    <a:gd name="connsiteX16" fmla="*/ 424625 w 2898076"/>
                    <a:gd name="connsiteY16" fmla="*/ 0 h 3913060"/>
                    <a:gd name="connsiteX17" fmla="*/ 384620 w 2898076"/>
                    <a:gd name="connsiteY17" fmla="*/ 40005 h 3913060"/>
                    <a:gd name="connsiteX18" fmla="*/ 384620 w 2898076"/>
                    <a:gd name="connsiteY18" fmla="*/ 329184 h 3913060"/>
                    <a:gd name="connsiteX19" fmla="*/ 263462 w 2898076"/>
                    <a:gd name="connsiteY19" fmla="*/ 450342 h 3913060"/>
                    <a:gd name="connsiteX20" fmla="*/ 0 w 2898076"/>
                    <a:gd name="connsiteY20" fmla="*/ 713803 h 3913060"/>
                    <a:gd name="connsiteX21" fmla="*/ 0 w 2898076"/>
                    <a:gd name="connsiteY21" fmla="*/ 3649599 h 3913060"/>
                    <a:gd name="connsiteX22" fmla="*/ 263462 w 2898076"/>
                    <a:gd name="connsiteY22" fmla="*/ 3913061 h 3913060"/>
                    <a:gd name="connsiteX23" fmla="*/ 2635187 w 2898076"/>
                    <a:gd name="connsiteY23" fmla="*/ 3913061 h 3913060"/>
                    <a:gd name="connsiteX24" fmla="*/ 2898077 w 2898076"/>
                    <a:gd name="connsiteY24" fmla="*/ 3666173 h 3913060"/>
                    <a:gd name="connsiteX25" fmla="*/ 2818638 w 2898076"/>
                    <a:gd name="connsiteY25" fmla="*/ 3621024 h 3913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98076" h="3913060">
                      <a:moveTo>
                        <a:pt x="2818638" y="3621024"/>
                      </a:moveTo>
                      <a:lnTo>
                        <a:pt x="2818638" y="3649599"/>
                      </a:lnTo>
                      <a:cubicBezTo>
                        <a:pt x="2818638" y="3750755"/>
                        <a:pt x="2736342" y="3833051"/>
                        <a:pt x="2635187" y="3833051"/>
                      </a:cubicBezTo>
                      <a:lnTo>
                        <a:pt x="263462" y="3833051"/>
                      </a:lnTo>
                      <a:cubicBezTo>
                        <a:pt x="162306" y="3833051"/>
                        <a:pt x="80010" y="3750755"/>
                        <a:pt x="80010" y="3649599"/>
                      </a:cubicBezTo>
                      <a:lnTo>
                        <a:pt x="80010" y="713803"/>
                      </a:lnTo>
                      <a:cubicBezTo>
                        <a:pt x="80010" y="612648"/>
                        <a:pt x="162306" y="530352"/>
                        <a:pt x="263462" y="530352"/>
                      </a:cubicBezTo>
                      <a:cubicBezTo>
                        <a:pt x="374333" y="530352"/>
                        <a:pt x="464630" y="440055"/>
                        <a:pt x="464630" y="329184"/>
                      </a:cubicBezTo>
                      <a:lnTo>
                        <a:pt x="464630" y="80010"/>
                      </a:lnTo>
                      <a:lnTo>
                        <a:pt x="2434019" y="80010"/>
                      </a:lnTo>
                      <a:lnTo>
                        <a:pt x="2434019" y="329184"/>
                      </a:lnTo>
                      <a:cubicBezTo>
                        <a:pt x="2434019" y="339471"/>
                        <a:pt x="2434590" y="349758"/>
                        <a:pt x="2436305" y="359473"/>
                      </a:cubicBezTo>
                      <a:cubicBezTo>
                        <a:pt x="2462022" y="350901"/>
                        <a:pt x="2489454" y="348615"/>
                        <a:pt x="2516315" y="351473"/>
                      </a:cubicBezTo>
                      <a:cubicBezTo>
                        <a:pt x="2515172" y="344043"/>
                        <a:pt x="2514029" y="336613"/>
                        <a:pt x="2514029" y="328613"/>
                      </a:cubicBezTo>
                      <a:lnTo>
                        <a:pt x="2514029" y="40005"/>
                      </a:lnTo>
                      <a:cubicBezTo>
                        <a:pt x="2514029" y="17717"/>
                        <a:pt x="2496312" y="0"/>
                        <a:pt x="2474024" y="0"/>
                      </a:cubicBezTo>
                      <a:lnTo>
                        <a:pt x="424625" y="0"/>
                      </a:lnTo>
                      <a:cubicBezTo>
                        <a:pt x="402336" y="0"/>
                        <a:pt x="384620" y="17717"/>
                        <a:pt x="384620" y="40005"/>
                      </a:cubicBezTo>
                      <a:lnTo>
                        <a:pt x="384620" y="329184"/>
                      </a:lnTo>
                      <a:cubicBezTo>
                        <a:pt x="384620" y="396050"/>
                        <a:pt x="330327" y="450342"/>
                        <a:pt x="263462" y="450342"/>
                      </a:cubicBezTo>
                      <a:cubicBezTo>
                        <a:pt x="118301" y="450342"/>
                        <a:pt x="0" y="568071"/>
                        <a:pt x="0" y="713803"/>
                      </a:cubicBezTo>
                      <a:lnTo>
                        <a:pt x="0" y="3649599"/>
                      </a:lnTo>
                      <a:cubicBezTo>
                        <a:pt x="0" y="3794760"/>
                        <a:pt x="117729" y="3913061"/>
                        <a:pt x="263462" y="3913061"/>
                      </a:cubicBezTo>
                      <a:lnTo>
                        <a:pt x="2635187" y="3913061"/>
                      </a:lnTo>
                      <a:cubicBezTo>
                        <a:pt x="2775204" y="3912489"/>
                        <a:pt x="2889504" y="3803904"/>
                        <a:pt x="2898077" y="3666173"/>
                      </a:cubicBezTo>
                      <a:cubicBezTo>
                        <a:pt x="2868359" y="3658172"/>
                        <a:pt x="2840927" y="3642741"/>
                        <a:pt x="2818638" y="3621024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Freeform 85">
                  <a:extLst>
                    <a:ext uri="{FF2B5EF4-FFF2-40B4-BE49-F238E27FC236}">
                      <a16:creationId xmlns:a16="http://schemas.microsoft.com/office/drawing/2014/main" id="{D7CD547A-72EF-AB42-95E0-BB1C968F7652}"/>
                    </a:ext>
                  </a:extLst>
                </p:cNvPr>
                <p:cNvSpPr/>
                <p:nvPr/>
              </p:nvSpPr>
              <p:spPr>
                <a:xfrm>
                  <a:off x="5693006" y="1747669"/>
                  <a:ext cx="2813859" cy="3403259"/>
                </a:xfrm>
                <a:custGeom>
                  <a:avLst/>
                  <a:gdLst>
                    <a:gd name="connsiteX0" fmla="*/ 1292247 w 2813859"/>
                    <a:gd name="connsiteY0" fmla="*/ 3403260 h 3403259"/>
                    <a:gd name="connsiteX1" fmla="*/ 1093937 w 2813859"/>
                    <a:gd name="connsiteY1" fmla="*/ 3289532 h 3403259"/>
                    <a:gd name="connsiteX2" fmla="*/ 30947 w 2813859"/>
                    <a:gd name="connsiteY2" fmla="*/ 1452730 h 3403259"/>
                    <a:gd name="connsiteX3" fmla="*/ 86 w 2813859"/>
                    <a:gd name="connsiteY3" fmla="*/ 1329858 h 3403259"/>
                    <a:gd name="connsiteX4" fmla="*/ 28661 w 2813859"/>
                    <a:gd name="connsiteY4" fmla="*/ 555475 h 3403259"/>
                    <a:gd name="connsiteX5" fmla="*/ 142389 w 2813859"/>
                    <a:gd name="connsiteY5" fmla="*/ 366309 h 3403259"/>
                    <a:gd name="connsiteX6" fmla="*/ 721890 w 2813859"/>
                    <a:gd name="connsiteY6" fmla="*/ 30838 h 3403259"/>
                    <a:gd name="connsiteX7" fmla="*/ 943061 w 2813859"/>
                    <a:gd name="connsiteY7" fmla="*/ 26266 h 3403259"/>
                    <a:gd name="connsiteX8" fmla="*/ 1628861 w 2813859"/>
                    <a:gd name="connsiteY8" fmla="*/ 387454 h 3403259"/>
                    <a:gd name="connsiteX9" fmla="*/ 1720301 w 2813859"/>
                    <a:gd name="connsiteY9" fmla="*/ 475465 h 3403259"/>
                    <a:gd name="connsiteX10" fmla="*/ 2783291 w 2813859"/>
                    <a:gd name="connsiteY10" fmla="*/ 2312267 h 3403259"/>
                    <a:gd name="connsiteX11" fmla="*/ 2699852 w 2813859"/>
                    <a:gd name="connsiteY11" fmla="*/ 2624877 h 3403259"/>
                    <a:gd name="connsiteX12" fmla="*/ 1406547 w 2813859"/>
                    <a:gd name="connsiteY12" fmla="*/ 3373542 h 3403259"/>
                    <a:gd name="connsiteX13" fmla="*/ 1292247 w 2813859"/>
                    <a:gd name="connsiteY13" fmla="*/ 3403260 h 3403259"/>
                    <a:gd name="connsiteX14" fmla="*/ 761895 w 2813859"/>
                    <a:gd name="connsiteY14" fmla="*/ 99418 h 3403259"/>
                    <a:gd name="connsiteX15" fmla="*/ 182966 w 2813859"/>
                    <a:gd name="connsiteY15" fmla="*/ 434889 h 3403259"/>
                    <a:gd name="connsiteX16" fmla="*/ 108671 w 2813859"/>
                    <a:gd name="connsiteY16" fmla="*/ 557761 h 3403259"/>
                    <a:gd name="connsiteX17" fmla="*/ 80096 w 2813859"/>
                    <a:gd name="connsiteY17" fmla="*/ 1332144 h 3403259"/>
                    <a:gd name="connsiteX18" fmla="*/ 100098 w 2813859"/>
                    <a:gd name="connsiteY18" fmla="*/ 1412154 h 3403259"/>
                    <a:gd name="connsiteX19" fmla="*/ 1163088 w 2813859"/>
                    <a:gd name="connsiteY19" fmla="*/ 3248955 h 3403259"/>
                    <a:gd name="connsiteX20" fmla="*/ 1365971 w 2813859"/>
                    <a:gd name="connsiteY20" fmla="*/ 3303247 h 3403259"/>
                    <a:gd name="connsiteX21" fmla="*/ 2659275 w 2813859"/>
                    <a:gd name="connsiteY21" fmla="*/ 2554582 h 3403259"/>
                    <a:gd name="connsiteX22" fmla="*/ 2728427 w 2813859"/>
                    <a:gd name="connsiteY22" fmla="*/ 2464285 h 3403259"/>
                    <a:gd name="connsiteX23" fmla="*/ 2713568 w 2813859"/>
                    <a:gd name="connsiteY23" fmla="*/ 2351700 h 3403259"/>
                    <a:gd name="connsiteX24" fmla="*/ 1650578 w 2813859"/>
                    <a:gd name="connsiteY24" fmla="*/ 514899 h 3403259"/>
                    <a:gd name="connsiteX25" fmla="*/ 1591142 w 2813859"/>
                    <a:gd name="connsiteY25" fmla="*/ 457749 h 3403259"/>
                    <a:gd name="connsiteX26" fmla="*/ 905342 w 2813859"/>
                    <a:gd name="connsiteY26" fmla="*/ 96561 h 3403259"/>
                    <a:gd name="connsiteX27" fmla="*/ 761895 w 2813859"/>
                    <a:gd name="connsiteY27" fmla="*/ 99418 h 3403259"/>
                    <a:gd name="connsiteX28" fmla="*/ 761895 w 2813859"/>
                    <a:gd name="connsiteY28" fmla="*/ 99418 h 340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13859" h="3403259">
                      <a:moveTo>
                        <a:pt x="1292247" y="3403260"/>
                      </a:moveTo>
                      <a:cubicBezTo>
                        <a:pt x="1213380" y="3403260"/>
                        <a:pt x="1136228" y="3362112"/>
                        <a:pt x="1093937" y="3289532"/>
                      </a:cubicBezTo>
                      <a:lnTo>
                        <a:pt x="30947" y="1452730"/>
                      </a:lnTo>
                      <a:cubicBezTo>
                        <a:pt x="9230" y="1415583"/>
                        <a:pt x="-1057" y="1372720"/>
                        <a:pt x="86" y="1329858"/>
                      </a:cubicBezTo>
                      <a:lnTo>
                        <a:pt x="28661" y="555475"/>
                      </a:lnTo>
                      <a:cubicBezTo>
                        <a:pt x="31518" y="476608"/>
                        <a:pt x="74381" y="405742"/>
                        <a:pt x="142389" y="366309"/>
                      </a:cubicBezTo>
                      <a:lnTo>
                        <a:pt x="721890" y="30838"/>
                      </a:lnTo>
                      <a:cubicBezTo>
                        <a:pt x="790470" y="-8595"/>
                        <a:pt x="872766" y="-10310"/>
                        <a:pt x="943061" y="26266"/>
                      </a:cubicBezTo>
                      <a:lnTo>
                        <a:pt x="1628861" y="387454"/>
                      </a:lnTo>
                      <a:cubicBezTo>
                        <a:pt x="1667151" y="407457"/>
                        <a:pt x="1698584" y="437746"/>
                        <a:pt x="1720301" y="475465"/>
                      </a:cubicBezTo>
                      <a:lnTo>
                        <a:pt x="2783291" y="2312267"/>
                      </a:lnTo>
                      <a:cubicBezTo>
                        <a:pt x="2846156" y="2421423"/>
                        <a:pt x="2809008" y="2561440"/>
                        <a:pt x="2699852" y="2624877"/>
                      </a:cubicBezTo>
                      <a:lnTo>
                        <a:pt x="1406547" y="3373542"/>
                      </a:lnTo>
                      <a:cubicBezTo>
                        <a:pt x="1370543" y="3392973"/>
                        <a:pt x="1331109" y="3403260"/>
                        <a:pt x="1292247" y="3403260"/>
                      </a:cubicBezTo>
                      <a:close/>
                      <a:moveTo>
                        <a:pt x="761895" y="99418"/>
                      </a:moveTo>
                      <a:lnTo>
                        <a:pt x="182966" y="434889"/>
                      </a:lnTo>
                      <a:cubicBezTo>
                        <a:pt x="138389" y="460606"/>
                        <a:pt x="110957" y="506898"/>
                        <a:pt x="108671" y="557761"/>
                      </a:cubicBezTo>
                      <a:lnTo>
                        <a:pt x="80096" y="1332144"/>
                      </a:lnTo>
                      <a:cubicBezTo>
                        <a:pt x="78953" y="1360147"/>
                        <a:pt x="85811" y="1387579"/>
                        <a:pt x="100098" y="1412154"/>
                      </a:cubicBezTo>
                      <a:lnTo>
                        <a:pt x="1163088" y="3248955"/>
                      </a:lnTo>
                      <a:cubicBezTo>
                        <a:pt x="1204236" y="3319821"/>
                        <a:pt x="1295105" y="3344395"/>
                        <a:pt x="1365971" y="3303247"/>
                      </a:cubicBezTo>
                      <a:lnTo>
                        <a:pt x="2659275" y="2554582"/>
                      </a:lnTo>
                      <a:cubicBezTo>
                        <a:pt x="2693565" y="2534580"/>
                        <a:pt x="2718140" y="2502576"/>
                        <a:pt x="2728427" y="2464285"/>
                      </a:cubicBezTo>
                      <a:cubicBezTo>
                        <a:pt x="2738714" y="2425995"/>
                        <a:pt x="2733570" y="2385990"/>
                        <a:pt x="2713568" y="2351700"/>
                      </a:cubicBezTo>
                      <a:lnTo>
                        <a:pt x="1650578" y="514899"/>
                      </a:lnTo>
                      <a:cubicBezTo>
                        <a:pt x="1636290" y="490896"/>
                        <a:pt x="1616288" y="470893"/>
                        <a:pt x="1591142" y="457749"/>
                      </a:cubicBezTo>
                      <a:lnTo>
                        <a:pt x="905342" y="96561"/>
                      </a:lnTo>
                      <a:cubicBezTo>
                        <a:pt x="860193" y="72558"/>
                        <a:pt x="806472" y="73701"/>
                        <a:pt x="761895" y="99418"/>
                      </a:cubicBezTo>
                      <a:lnTo>
                        <a:pt x="761895" y="99418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Freeform 86">
                  <a:extLst>
                    <a:ext uri="{FF2B5EF4-FFF2-40B4-BE49-F238E27FC236}">
                      <a16:creationId xmlns:a16="http://schemas.microsoft.com/office/drawing/2014/main" id="{F9768A3B-753C-024D-A9BD-F53EA299A9BB}"/>
                    </a:ext>
                  </a:extLst>
                </p:cNvPr>
                <p:cNvSpPr/>
                <p:nvPr/>
              </p:nvSpPr>
              <p:spPr>
                <a:xfrm>
                  <a:off x="6152345" y="2170003"/>
                  <a:ext cx="483150" cy="482899"/>
                </a:xfrm>
                <a:custGeom>
                  <a:avLst/>
                  <a:gdLst>
                    <a:gd name="connsiteX0" fmla="*/ 450575 w 483150"/>
                    <a:gd name="connsiteY0" fmla="*/ 120568 h 482899"/>
                    <a:gd name="connsiteX1" fmla="*/ 120819 w 483150"/>
                    <a:gd name="connsiteY1" fmla="*/ 32557 h 482899"/>
                    <a:gd name="connsiteX2" fmla="*/ 8234 w 483150"/>
                    <a:gd name="connsiteY2" fmla="*/ 179433 h 482899"/>
                    <a:gd name="connsiteX3" fmla="*/ 32808 w 483150"/>
                    <a:gd name="connsiteY3" fmla="*/ 362313 h 482899"/>
                    <a:gd name="connsiteX4" fmla="*/ 179684 w 483150"/>
                    <a:gd name="connsiteY4" fmla="*/ 474898 h 482899"/>
                    <a:gd name="connsiteX5" fmla="*/ 242549 w 483150"/>
                    <a:gd name="connsiteY5" fmla="*/ 482900 h 482899"/>
                    <a:gd name="connsiteX6" fmla="*/ 362564 w 483150"/>
                    <a:gd name="connsiteY6" fmla="*/ 450324 h 482899"/>
                    <a:gd name="connsiteX7" fmla="*/ 483151 w 483150"/>
                    <a:gd name="connsiteY7" fmla="*/ 241155 h 482899"/>
                    <a:gd name="connsiteX8" fmla="*/ 450575 w 483150"/>
                    <a:gd name="connsiteY8" fmla="*/ 120568 h 482899"/>
                    <a:gd name="connsiteX9" fmla="*/ 323131 w 483150"/>
                    <a:gd name="connsiteY9" fmla="*/ 381172 h 482899"/>
                    <a:gd name="connsiteX10" fmla="*/ 200829 w 483150"/>
                    <a:gd name="connsiteY10" fmla="*/ 397175 h 482899"/>
                    <a:gd name="connsiteX11" fmla="*/ 102531 w 483150"/>
                    <a:gd name="connsiteY11" fmla="*/ 322308 h 482899"/>
                    <a:gd name="connsiteX12" fmla="*/ 86529 w 483150"/>
                    <a:gd name="connsiteY12" fmla="*/ 200007 h 482899"/>
                    <a:gd name="connsiteX13" fmla="*/ 161396 w 483150"/>
                    <a:gd name="connsiteY13" fmla="*/ 101709 h 482899"/>
                    <a:gd name="connsiteX14" fmla="*/ 241977 w 483150"/>
                    <a:gd name="connsiteY14" fmla="*/ 79992 h 482899"/>
                    <a:gd name="connsiteX15" fmla="*/ 381995 w 483150"/>
                    <a:gd name="connsiteY15" fmla="*/ 160573 h 482899"/>
                    <a:gd name="connsiteX16" fmla="*/ 323131 w 483150"/>
                    <a:gd name="connsiteY16" fmla="*/ 381172 h 48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3150" h="482899">
                      <a:moveTo>
                        <a:pt x="450575" y="120568"/>
                      </a:moveTo>
                      <a:cubicBezTo>
                        <a:pt x="384281" y="5125"/>
                        <a:pt x="236262" y="-34308"/>
                        <a:pt x="120819" y="32557"/>
                      </a:cubicBezTo>
                      <a:cubicBezTo>
                        <a:pt x="64812" y="65133"/>
                        <a:pt x="24807" y="117140"/>
                        <a:pt x="8234" y="179433"/>
                      </a:cubicBezTo>
                      <a:cubicBezTo>
                        <a:pt x="-8339" y="241726"/>
                        <a:pt x="233" y="306306"/>
                        <a:pt x="32808" y="362313"/>
                      </a:cubicBezTo>
                      <a:cubicBezTo>
                        <a:pt x="65384" y="418320"/>
                        <a:pt x="117391" y="458325"/>
                        <a:pt x="179684" y="474898"/>
                      </a:cubicBezTo>
                      <a:cubicBezTo>
                        <a:pt x="200829" y="480042"/>
                        <a:pt x="221403" y="482900"/>
                        <a:pt x="242549" y="482900"/>
                      </a:cubicBezTo>
                      <a:cubicBezTo>
                        <a:pt x="284840" y="482900"/>
                        <a:pt x="325988" y="471470"/>
                        <a:pt x="362564" y="450324"/>
                      </a:cubicBezTo>
                      <a:cubicBezTo>
                        <a:pt x="439716" y="405747"/>
                        <a:pt x="483151" y="324594"/>
                        <a:pt x="483151" y="241155"/>
                      </a:cubicBezTo>
                      <a:cubicBezTo>
                        <a:pt x="483151" y="200578"/>
                        <a:pt x="472863" y="158859"/>
                        <a:pt x="450575" y="120568"/>
                      </a:cubicBezTo>
                      <a:close/>
                      <a:moveTo>
                        <a:pt x="323131" y="381172"/>
                      </a:moveTo>
                      <a:cubicBezTo>
                        <a:pt x="285983" y="402318"/>
                        <a:pt x="242549" y="408033"/>
                        <a:pt x="200829" y="397175"/>
                      </a:cubicBezTo>
                      <a:cubicBezTo>
                        <a:pt x="159110" y="386316"/>
                        <a:pt x="124248" y="359456"/>
                        <a:pt x="102531" y="322308"/>
                      </a:cubicBezTo>
                      <a:cubicBezTo>
                        <a:pt x="81386" y="285161"/>
                        <a:pt x="75671" y="241726"/>
                        <a:pt x="86529" y="200007"/>
                      </a:cubicBezTo>
                      <a:cubicBezTo>
                        <a:pt x="97388" y="158287"/>
                        <a:pt x="124248" y="123426"/>
                        <a:pt x="161396" y="101709"/>
                      </a:cubicBezTo>
                      <a:cubicBezTo>
                        <a:pt x="186542" y="86850"/>
                        <a:pt x="214546" y="79992"/>
                        <a:pt x="241977" y="79992"/>
                      </a:cubicBezTo>
                      <a:cubicBezTo>
                        <a:pt x="297984" y="79992"/>
                        <a:pt x="352277" y="108567"/>
                        <a:pt x="381995" y="160573"/>
                      </a:cubicBezTo>
                      <a:cubicBezTo>
                        <a:pt x="426572" y="237726"/>
                        <a:pt x="400283" y="336596"/>
                        <a:pt x="323131" y="381172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2" name="Graphic 62">
                  <a:extLst>
                    <a:ext uri="{FF2B5EF4-FFF2-40B4-BE49-F238E27FC236}">
                      <a16:creationId xmlns:a16="http://schemas.microsoft.com/office/drawing/2014/main" id="{CE85687A-47B0-6F4E-8D3C-D92E32ECB92D}"/>
                    </a:ext>
                  </a:extLst>
                </p:cNvPr>
                <p:cNvGrpSpPr/>
                <p:nvPr/>
              </p:nvGrpSpPr>
              <p:grpSpPr>
                <a:xfrm>
                  <a:off x="6442517" y="2922218"/>
                  <a:ext cx="1371546" cy="1483371"/>
                  <a:chOff x="6442517" y="2922218"/>
                  <a:chExt cx="1371546" cy="1483371"/>
                </a:xfrm>
                <a:solidFill>
                  <a:srgbClr val="05E0A2"/>
                </a:solidFill>
              </p:grpSpPr>
              <p:sp>
                <p:nvSpPr>
                  <p:cNvPr id="154" name="Freeform 89">
                    <a:extLst>
                      <a:ext uri="{FF2B5EF4-FFF2-40B4-BE49-F238E27FC236}">
                        <a16:creationId xmlns:a16="http://schemas.microsoft.com/office/drawing/2014/main" id="{230BE90B-040D-C845-ACE5-F2106E27C359}"/>
                      </a:ext>
                    </a:extLst>
                  </p:cNvPr>
                  <p:cNvSpPr/>
                  <p:nvPr/>
                </p:nvSpPr>
                <p:spPr>
                  <a:xfrm>
                    <a:off x="6461292" y="2950336"/>
                    <a:ext cx="1309226" cy="1437959"/>
                  </a:xfrm>
                  <a:custGeom>
                    <a:avLst/>
                    <a:gdLst>
                      <a:gd name="connsiteX0" fmla="*/ 645119 w 1309226"/>
                      <a:gd name="connsiteY0" fmla="*/ 527813 h 1437959"/>
                      <a:gd name="connsiteX1" fmla="*/ 841715 w 1309226"/>
                      <a:gd name="connsiteY1" fmla="*/ 484379 h 1437959"/>
                      <a:gd name="connsiteX2" fmla="*/ 1260054 w 1309226"/>
                      <a:gd name="connsiteY2" fmla="*/ 667259 h 1437959"/>
                      <a:gd name="connsiteX3" fmla="*/ 1059457 w 1309226"/>
                      <a:gd name="connsiteY3" fmla="*/ 1242759 h 1437959"/>
                      <a:gd name="connsiteX4" fmla="*/ 1106891 w 1309226"/>
                      <a:gd name="connsiteY4" fmla="*/ 1325055 h 1437959"/>
                      <a:gd name="connsiteX5" fmla="*/ 1079459 w 1309226"/>
                      <a:gd name="connsiteY5" fmla="*/ 1427925 h 1437959"/>
                      <a:gd name="connsiteX6" fmla="*/ 1079459 w 1309226"/>
                      <a:gd name="connsiteY6" fmla="*/ 1427925 h 1437959"/>
                      <a:gd name="connsiteX7" fmla="*/ 976589 w 1309226"/>
                      <a:gd name="connsiteY7" fmla="*/ 1400493 h 1437959"/>
                      <a:gd name="connsiteX8" fmla="*/ 976589 w 1309226"/>
                      <a:gd name="connsiteY8" fmla="*/ 1400493 h 1437959"/>
                      <a:gd name="connsiteX9" fmla="*/ 929155 w 1309226"/>
                      <a:gd name="connsiteY9" fmla="*/ 1318198 h 1437959"/>
                      <a:gd name="connsiteX10" fmla="*/ 334223 w 1309226"/>
                      <a:gd name="connsiteY10" fmla="*/ 1257618 h 1437959"/>
                      <a:gd name="connsiteX11" fmla="*/ 344510 w 1309226"/>
                      <a:gd name="connsiteY11" fmla="*/ 1144461 h 1437959"/>
                      <a:gd name="connsiteX12" fmla="*/ 355369 w 1309226"/>
                      <a:gd name="connsiteY12" fmla="*/ 1136460 h 1437959"/>
                      <a:gd name="connsiteX13" fmla="*/ 543964 w 1309226"/>
                      <a:gd name="connsiteY13" fmla="*/ 1027304 h 1437959"/>
                      <a:gd name="connsiteX14" fmla="*/ 638261 w 1309226"/>
                      <a:gd name="connsiteY14" fmla="*/ 1037591 h 1437959"/>
                      <a:gd name="connsiteX15" fmla="*/ 778279 w 1309226"/>
                      <a:gd name="connsiteY15" fmla="*/ 1058736 h 1437959"/>
                      <a:gd name="connsiteX16" fmla="*/ 663407 w 1309226"/>
                      <a:gd name="connsiteY16" fmla="*/ 860426 h 1437959"/>
                      <a:gd name="connsiteX17" fmla="*/ 373657 w 1309226"/>
                      <a:gd name="connsiteY17" fmla="*/ 910718 h 1437959"/>
                      <a:gd name="connsiteX18" fmla="*/ 54188 w 1309226"/>
                      <a:gd name="connsiteY18" fmla="*/ 734124 h 1437959"/>
                      <a:gd name="connsiteX19" fmla="*/ 170203 w 1309226"/>
                      <a:gd name="connsiteY19" fmla="*/ 250635 h 1437959"/>
                      <a:gd name="connsiteX20" fmla="*/ 268501 w 1309226"/>
                      <a:gd name="connsiteY20" fmla="*/ 178055 h 1437959"/>
                      <a:gd name="connsiteX21" fmla="*/ 230782 w 1309226"/>
                      <a:gd name="connsiteY21" fmla="*/ 112904 h 1437959"/>
                      <a:gd name="connsiteX22" fmla="*/ 258214 w 1309226"/>
                      <a:gd name="connsiteY22" fmla="*/ 10034 h 1437959"/>
                      <a:gd name="connsiteX23" fmla="*/ 258214 w 1309226"/>
                      <a:gd name="connsiteY23" fmla="*/ 10034 h 1437959"/>
                      <a:gd name="connsiteX24" fmla="*/ 361084 w 1309226"/>
                      <a:gd name="connsiteY24" fmla="*/ 37466 h 1437959"/>
                      <a:gd name="connsiteX25" fmla="*/ 398803 w 1309226"/>
                      <a:gd name="connsiteY25" fmla="*/ 102617 h 1437959"/>
                      <a:gd name="connsiteX26" fmla="*/ 928584 w 1309226"/>
                      <a:gd name="connsiteY26" fmla="*/ 159767 h 1437959"/>
                      <a:gd name="connsiteX27" fmla="*/ 918868 w 1309226"/>
                      <a:gd name="connsiteY27" fmla="*/ 272924 h 1437959"/>
                      <a:gd name="connsiteX28" fmla="*/ 907438 w 1309226"/>
                      <a:gd name="connsiteY28" fmla="*/ 280925 h 1437959"/>
                      <a:gd name="connsiteX29" fmla="*/ 741131 w 1309226"/>
                      <a:gd name="connsiteY29" fmla="*/ 376937 h 1437959"/>
                      <a:gd name="connsiteX30" fmla="*/ 649120 w 1309226"/>
                      <a:gd name="connsiteY30" fmla="*/ 367221 h 1437959"/>
                      <a:gd name="connsiteX31" fmla="*/ 537677 w 1309226"/>
                      <a:gd name="connsiteY31" fmla="*/ 343218 h 1437959"/>
                      <a:gd name="connsiteX32" fmla="*/ 645119 w 1309226"/>
                      <a:gd name="connsiteY32" fmla="*/ 527813 h 1437959"/>
                      <a:gd name="connsiteX33" fmla="*/ 405661 w 1309226"/>
                      <a:gd name="connsiteY33" fmla="*/ 415228 h 1437959"/>
                      <a:gd name="connsiteX34" fmla="*/ 366227 w 1309226"/>
                      <a:gd name="connsiteY34" fmla="*/ 542100 h 1437959"/>
                      <a:gd name="connsiteX35" fmla="*/ 495958 w 1309226"/>
                      <a:gd name="connsiteY35" fmla="*/ 571247 h 1437959"/>
                      <a:gd name="connsiteX36" fmla="*/ 405661 w 1309226"/>
                      <a:gd name="connsiteY36" fmla="*/ 415228 h 1437959"/>
                      <a:gd name="connsiteX37" fmla="*/ 910867 w 1309226"/>
                      <a:gd name="connsiteY37" fmla="*/ 986728 h 1437959"/>
                      <a:gd name="connsiteX38" fmla="*/ 947443 w 1309226"/>
                      <a:gd name="connsiteY38" fmla="*/ 850139 h 1437959"/>
                      <a:gd name="connsiteX39" fmla="*/ 815998 w 1309226"/>
                      <a:gd name="connsiteY39" fmla="*/ 822135 h 1437959"/>
                      <a:gd name="connsiteX40" fmla="*/ 910867 w 1309226"/>
                      <a:gd name="connsiteY40" fmla="*/ 986728 h 1437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309226" h="1437959">
                        <a:moveTo>
                          <a:pt x="645119" y="527813"/>
                        </a:moveTo>
                        <a:cubicBezTo>
                          <a:pt x="738274" y="500953"/>
                          <a:pt x="783994" y="490094"/>
                          <a:pt x="841715" y="484379"/>
                        </a:cubicBezTo>
                        <a:cubicBezTo>
                          <a:pt x="1034882" y="462662"/>
                          <a:pt x="1176614" y="523813"/>
                          <a:pt x="1260054" y="667259"/>
                        </a:cubicBezTo>
                        <a:cubicBezTo>
                          <a:pt x="1368639" y="855283"/>
                          <a:pt x="1295486" y="1065023"/>
                          <a:pt x="1059457" y="1242759"/>
                        </a:cubicBezTo>
                        <a:lnTo>
                          <a:pt x="1106891" y="1325055"/>
                        </a:lnTo>
                        <a:cubicBezTo>
                          <a:pt x="1127465" y="1361060"/>
                          <a:pt x="1115464" y="1406780"/>
                          <a:pt x="1079459" y="1427925"/>
                        </a:cubicBezTo>
                        <a:lnTo>
                          <a:pt x="1079459" y="1427925"/>
                        </a:lnTo>
                        <a:cubicBezTo>
                          <a:pt x="1043455" y="1448499"/>
                          <a:pt x="997164" y="1436498"/>
                          <a:pt x="976589" y="1400493"/>
                        </a:cubicBezTo>
                        <a:lnTo>
                          <a:pt x="976589" y="1400493"/>
                        </a:lnTo>
                        <a:lnTo>
                          <a:pt x="929155" y="1318198"/>
                        </a:lnTo>
                        <a:cubicBezTo>
                          <a:pt x="671980" y="1450785"/>
                          <a:pt x="479384" y="1431926"/>
                          <a:pt x="334223" y="1257618"/>
                        </a:cubicBezTo>
                        <a:cubicBezTo>
                          <a:pt x="305648" y="1223328"/>
                          <a:pt x="310220" y="1173036"/>
                          <a:pt x="344510" y="1144461"/>
                        </a:cubicBezTo>
                        <a:cubicBezTo>
                          <a:pt x="347939" y="1141604"/>
                          <a:pt x="351940" y="1138746"/>
                          <a:pt x="355369" y="1136460"/>
                        </a:cubicBezTo>
                        <a:lnTo>
                          <a:pt x="543964" y="1027304"/>
                        </a:lnTo>
                        <a:cubicBezTo>
                          <a:pt x="574254" y="1009588"/>
                          <a:pt x="612544" y="1014159"/>
                          <a:pt x="638261" y="1037591"/>
                        </a:cubicBezTo>
                        <a:cubicBezTo>
                          <a:pt x="677695" y="1073024"/>
                          <a:pt x="719986" y="1078739"/>
                          <a:pt x="778279" y="1058736"/>
                        </a:cubicBezTo>
                        <a:lnTo>
                          <a:pt x="663407" y="860426"/>
                        </a:lnTo>
                        <a:cubicBezTo>
                          <a:pt x="505102" y="899859"/>
                          <a:pt x="441094" y="910146"/>
                          <a:pt x="373657" y="910718"/>
                        </a:cubicBezTo>
                        <a:cubicBezTo>
                          <a:pt x="226210" y="910146"/>
                          <a:pt x="122768" y="852425"/>
                          <a:pt x="54188" y="734124"/>
                        </a:cubicBezTo>
                        <a:cubicBezTo>
                          <a:pt x="-45824" y="561531"/>
                          <a:pt x="-7534" y="400940"/>
                          <a:pt x="170203" y="250635"/>
                        </a:cubicBezTo>
                        <a:cubicBezTo>
                          <a:pt x="199921" y="224346"/>
                          <a:pt x="210208" y="218631"/>
                          <a:pt x="268501" y="178055"/>
                        </a:cubicBezTo>
                        <a:lnTo>
                          <a:pt x="230782" y="112904"/>
                        </a:lnTo>
                        <a:cubicBezTo>
                          <a:pt x="210208" y="76899"/>
                          <a:pt x="222209" y="30608"/>
                          <a:pt x="258214" y="10034"/>
                        </a:cubicBezTo>
                        <a:lnTo>
                          <a:pt x="258214" y="10034"/>
                        </a:lnTo>
                        <a:cubicBezTo>
                          <a:pt x="294218" y="-10540"/>
                          <a:pt x="340510" y="1461"/>
                          <a:pt x="361084" y="37466"/>
                        </a:cubicBezTo>
                        <a:lnTo>
                          <a:pt x="398803" y="102617"/>
                        </a:lnTo>
                        <a:cubicBezTo>
                          <a:pt x="670837" y="-43687"/>
                          <a:pt x="836572" y="51753"/>
                          <a:pt x="928584" y="159767"/>
                        </a:cubicBezTo>
                        <a:cubicBezTo>
                          <a:pt x="957159" y="193485"/>
                          <a:pt x="952586" y="244349"/>
                          <a:pt x="918868" y="272924"/>
                        </a:cubicBezTo>
                        <a:cubicBezTo>
                          <a:pt x="915439" y="275781"/>
                          <a:pt x="911439" y="278639"/>
                          <a:pt x="907438" y="280925"/>
                        </a:cubicBezTo>
                        <a:lnTo>
                          <a:pt x="741131" y="376937"/>
                        </a:lnTo>
                        <a:cubicBezTo>
                          <a:pt x="711414" y="393510"/>
                          <a:pt x="674266" y="389510"/>
                          <a:pt x="649120" y="367221"/>
                        </a:cubicBezTo>
                        <a:cubicBezTo>
                          <a:pt x="617687" y="339789"/>
                          <a:pt x="581683" y="332360"/>
                          <a:pt x="537677" y="343218"/>
                        </a:cubicBezTo>
                        <a:lnTo>
                          <a:pt x="645119" y="527813"/>
                        </a:lnTo>
                        <a:close/>
                        <a:moveTo>
                          <a:pt x="405661" y="415228"/>
                        </a:moveTo>
                        <a:cubicBezTo>
                          <a:pt x="355940" y="457518"/>
                          <a:pt x="342796" y="501524"/>
                          <a:pt x="366227" y="542100"/>
                        </a:cubicBezTo>
                        <a:cubicBezTo>
                          <a:pt x="387944" y="579248"/>
                          <a:pt x="423377" y="586106"/>
                          <a:pt x="495958" y="571247"/>
                        </a:cubicBezTo>
                        <a:lnTo>
                          <a:pt x="405661" y="415228"/>
                        </a:lnTo>
                        <a:close/>
                        <a:moveTo>
                          <a:pt x="910867" y="986728"/>
                        </a:moveTo>
                        <a:cubicBezTo>
                          <a:pt x="963445" y="945008"/>
                          <a:pt x="975446" y="899288"/>
                          <a:pt x="947443" y="850139"/>
                        </a:cubicBezTo>
                        <a:cubicBezTo>
                          <a:pt x="924011" y="809563"/>
                          <a:pt x="890864" y="803848"/>
                          <a:pt x="815998" y="822135"/>
                        </a:cubicBezTo>
                        <a:lnTo>
                          <a:pt x="910867" y="9867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5" name="Freeform 90">
                    <a:extLst>
                      <a:ext uri="{FF2B5EF4-FFF2-40B4-BE49-F238E27FC236}">
                        <a16:creationId xmlns:a16="http://schemas.microsoft.com/office/drawing/2014/main" id="{8B74241B-5E1E-574E-96B1-011ECF06D901}"/>
                      </a:ext>
                    </a:extLst>
                  </p:cNvPr>
                  <p:cNvSpPr/>
                  <p:nvPr/>
                </p:nvSpPr>
                <p:spPr>
                  <a:xfrm>
                    <a:off x="6504726" y="2939477"/>
                    <a:ext cx="1309336" cy="1438530"/>
                  </a:xfrm>
                  <a:custGeom>
                    <a:avLst/>
                    <a:gdLst>
                      <a:gd name="connsiteX0" fmla="*/ 645120 w 1309336"/>
                      <a:gd name="connsiteY0" fmla="*/ 528384 h 1438530"/>
                      <a:gd name="connsiteX1" fmla="*/ 841715 w 1309336"/>
                      <a:gd name="connsiteY1" fmla="*/ 484951 h 1438530"/>
                      <a:gd name="connsiteX2" fmla="*/ 1260053 w 1309336"/>
                      <a:gd name="connsiteY2" fmla="*/ 667831 h 1438530"/>
                      <a:gd name="connsiteX3" fmla="*/ 1059457 w 1309336"/>
                      <a:gd name="connsiteY3" fmla="*/ 1243331 h 1438530"/>
                      <a:gd name="connsiteX4" fmla="*/ 1106892 w 1309336"/>
                      <a:gd name="connsiteY4" fmla="*/ 1325627 h 1438530"/>
                      <a:gd name="connsiteX5" fmla="*/ 1079460 w 1309336"/>
                      <a:gd name="connsiteY5" fmla="*/ 1428497 h 1438530"/>
                      <a:gd name="connsiteX6" fmla="*/ 1079460 w 1309336"/>
                      <a:gd name="connsiteY6" fmla="*/ 1428497 h 1438530"/>
                      <a:gd name="connsiteX7" fmla="*/ 976590 w 1309336"/>
                      <a:gd name="connsiteY7" fmla="*/ 1401065 h 1438530"/>
                      <a:gd name="connsiteX8" fmla="*/ 929155 w 1309336"/>
                      <a:gd name="connsiteY8" fmla="*/ 1318769 h 1438530"/>
                      <a:gd name="connsiteX9" fmla="*/ 334223 w 1309336"/>
                      <a:gd name="connsiteY9" fmla="*/ 1258190 h 1438530"/>
                      <a:gd name="connsiteX10" fmla="*/ 344510 w 1309336"/>
                      <a:gd name="connsiteY10" fmla="*/ 1145033 h 1438530"/>
                      <a:gd name="connsiteX11" fmla="*/ 355369 w 1309336"/>
                      <a:gd name="connsiteY11" fmla="*/ 1137032 h 1438530"/>
                      <a:gd name="connsiteX12" fmla="*/ 543964 w 1309336"/>
                      <a:gd name="connsiteY12" fmla="*/ 1027876 h 1438530"/>
                      <a:gd name="connsiteX13" fmla="*/ 638261 w 1309336"/>
                      <a:gd name="connsiteY13" fmla="*/ 1038163 h 1438530"/>
                      <a:gd name="connsiteX14" fmla="*/ 778279 w 1309336"/>
                      <a:gd name="connsiteY14" fmla="*/ 1059308 h 1438530"/>
                      <a:gd name="connsiteX15" fmla="*/ 663407 w 1309336"/>
                      <a:gd name="connsiteY15" fmla="*/ 860998 h 1438530"/>
                      <a:gd name="connsiteX16" fmla="*/ 373657 w 1309336"/>
                      <a:gd name="connsiteY16" fmla="*/ 911289 h 1438530"/>
                      <a:gd name="connsiteX17" fmla="*/ 54188 w 1309336"/>
                      <a:gd name="connsiteY17" fmla="*/ 734124 h 1438530"/>
                      <a:gd name="connsiteX18" fmla="*/ 170203 w 1309336"/>
                      <a:gd name="connsiteY18" fmla="*/ 250636 h 1438530"/>
                      <a:gd name="connsiteX19" fmla="*/ 268501 w 1309336"/>
                      <a:gd name="connsiteY19" fmla="*/ 178055 h 1438530"/>
                      <a:gd name="connsiteX20" fmla="*/ 230782 w 1309336"/>
                      <a:gd name="connsiteY20" fmla="*/ 112904 h 1438530"/>
                      <a:gd name="connsiteX21" fmla="*/ 258214 w 1309336"/>
                      <a:gd name="connsiteY21" fmla="*/ 10034 h 1438530"/>
                      <a:gd name="connsiteX22" fmla="*/ 258214 w 1309336"/>
                      <a:gd name="connsiteY22" fmla="*/ 10034 h 1438530"/>
                      <a:gd name="connsiteX23" fmla="*/ 258214 w 1309336"/>
                      <a:gd name="connsiteY23" fmla="*/ 10034 h 1438530"/>
                      <a:gd name="connsiteX24" fmla="*/ 361084 w 1309336"/>
                      <a:gd name="connsiteY24" fmla="*/ 37466 h 1438530"/>
                      <a:gd name="connsiteX25" fmla="*/ 361084 w 1309336"/>
                      <a:gd name="connsiteY25" fmla="*/ 37466 h 1438530"/>
                      <a:gd name="connsiteX26" fmla="*/ 398803 w 1309336"/>
                      <a:gd name="connsiteY26" fmla="*/ 102617 h 1438530"/>
                      <a:gd name="connsiteX27" fmla="*/ 928583 w 1309336"/>
                      <a:gd name="connsiteY27" fmla="*/ 159767 h 1438530"/>
                      <a:gd name="connsiteX28" fmla="*/ 918868 w 1309336"/>
                      <a:gd name="connsiteY28" fmla="*/ 272924 h 1438530"/>
                      <a:gd name="connsiteX29" fmla="*/ 907438 w 1309336"/>
                      <a:gd name="connsiteY29" fmla="*/ 280925 h 1438530"/>
                      <a:gd name="connsiteX30" fmla="*/ 741131 w 1309336"/>
                      <a:gd name="connsiteY30" fmla="*/ 376937 h 1438530"/>
                      <a:gd name="connsiteX31" fmla="*/ 649120 w 1309336"/>
                      <a:gd name="connsiteY31" fmla="*/ 367221 h 1438530"/>
                      <a:gd name="connsiteX32" fmla="*/ 537677 w 1309336"/>
                      <a:gd name="connsiteY32" fmla="*/ 343219 h 1438530"/>
                      <a:gd name="connsiteX33" fmla="*/ 645120 w 1309336"/>
                      <a:gd name="connsiteY33" fmla="*/ 528384 h 1438530"/>
                      <a:gd name="connsiteX34" fmla="*/ 405661 w 1309336"/>
                      <a:gd name="connsiteY34" fmla="*/ 416371 h 1438530"/>
                      <a:gd name="connsiteX35" fmla="*/ 366227 w 1309336"/>
                      <a:gd name="connsiteY35" fmla="*/ 543244 h 1438530"/>
                      <a:gd name="connsiteX36" fmla="*/ 495958 w 1309336"/>
                      <a:gd name="connsiteY36" fmla="*/ 572390 h 1438530"/>
                      <a:gd name="connsiteX37" fmla="*/ 405661 w 1309336"/>
                      <a:gd name="connsiteY37" fmla="*/ 416371 h 1438530"/>
                      <a:gd name="connsiteX38" fmla="*/ 910867 w 1309336"/>
                      <a:gd name="connsiteY38" fmla="*/ 987871 h 1438530"/>
                      <a:gd name="connsiteX39" fmla="*/ 947443 w 1309336"/>
                      <a:gd name="connsiteY39" fmla="*/ 851282 h 1438530"/>
                      <a:gd name="connsiteX40" fmla="*/ 815998 w 1309336"/>
                      <a:gd name="connsiteY40" fmla="*/ 823279 h 1438530"/>
                      <a:gd name="connsiteX41" fmla="*/ 910867 w 1309336"/>
                      <a:gd name="connsiteY41" fmla="*/ 987871 h 1438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09336" h="1438530">
                        <a:moveTo>
                          <a:pt x="645120" y="528384"/>
                        </a:moveTo>
                        <a:cubicBezTo>
                          <a:pt x="738274" y="501524"/>
                          <a:pt x="783994" y="490666"/>
                          <a:pt x="841715" y="484951"/>
                        </a:cubicBezTo>
                        <a:cubicBezTo>
                          <a:pt x="1034882" y="463234"/>
                          <a:pt x="1176615" y="524384"/>
                          <a:pt x="1260053" y="667831"/>
                        </a:cubicBezTo>
                        <a:cubicBezTo>
                          <a:pt x="1368638" y="855854"/>
                          <a:pt x="1296058" y="1065594"/>
                          <a:pt x="1059457" y="1243331"/>
                        </a:cubicBezTo>
                        <a:lnTo>
                          <a:pt x="1106892" y="1325627"/>
                        </a:lnTo>
                        <a:cubicBezTo>
                          <a:pt x="1127465" y="1361631"/>
                          <a:pt x="1115464" y="1407923"/>
                          <a:pt x="1079460" y="1428497"/>
                        </a:cubicBezTo>
                        <a:lnTo>
                          <a:pt x="1079460" y="1428497"/>
                        </a:lnTo>
                        <a:cubicBezTo>
                          <a:pt x="1043455" y="1449071"/>
                          <a:pt x="997163" y="1437069"/>
                          <a:pt x="976590" y="1401065"/>
                        </a:cubicBezTo>
                        <a:lnTo>
                          <a:pt x="929155" y="1318769"/>
                        </a:lnTo>
                        <a:cubicBezTo>
                          <a:pt x="671980" y="1451357"/>
                          <a:pt x="479385" y="1432498"/>
                          <a:pt x="334223" y="1258190"/>
                        </a:cubicBezTo>
                        <a:cubicBezTo>
                          <a:pt x="305648" y="1223900"/>
                          <a:pt x="310220" y="1173608"/>
                          <a:pt x="344510" y="1145033"/>
                        </a:cubicBezTo>
                        <a:cubicBezTo>
                          <a:pt x="347940" y="1142176"/>
                          <a:pt x="351940" y="1139318"/>
                          <a:pt x="355369" y="1137032"/>
                        </a:cubicBezTo>
                        <a:lnTo>
                          <a:pt x="543964" y="1027876"/>
                        </a:lnTo>
                        <a:cubicBezTo>
                          <a:pt x="574253" y="1010159"/>
                          <a:pt x="612544" y="1014731"/>
                          <a:pt x="638261" y="1038163"/>
                        </a:cubicBezTo>
                        <a:cubicBezTo>
                          <a:pt x="677695" y="1073596"/>
                          <a:pt x="719986" y="1079311"/>
                          <a:pt x="778279" y="1059308"/>
                        </a:cubicBezTo>
                        <a:lnTo>
                          <a:pt x="663407" y="860998"/>
                        </a:lnTo>
                        <a:cubicBezTo>
                          <a:pt x="505102" y="900431"/>
                          <a:pt x="441094" y="910718"/>
                          <a:pt x="373657" y="911289"/>
                        </a:cubicBezTo>
                        <a:cubicBezTo>
                          <a:pt x="226210" y="910718"/>
                          <a:pt x="122768" y="852996"/>
                          <a:pt x="54188" y="734124"/>
                        </a:cubicBezTo>
                        <a:cubicBezTo>
                          <a:pt x="-45824" y="561531"/>
                          <a:pt x="-7534" y="400940"/>
                          <a:pt x="170203" y="250636"/>
                        </a:cubicBezTo>
                        <a:cubicBezTo>
                          <a:pt x="199921" y="224346"/>
                          <a:pt x="210208" y="218060"/>
                          <a:pt x="268501" y="178055"/>
                        </a:cubicBezTo>
                        <a:lnTo>
                          <a:pt x="230782" y="112904"/>
                        </a:lnTo>
                        <a:cubicBezTo>
                          <a:pt x="210208" y="76899"/>
                          <a:pt x="222210" y="30608"/>
                          <a:pt x="258214" y="10034"/>
                        </a:cubicBezTo>
                        <a:lnTo>
                          <a:pt x="258214" y="10034"/>
                        </a:lnTo>
                        <a:lnTo>
                          <a:pt x="258214" y="10034"/>
                        </a:lnTo>
                        <a:cubicBezTo>
                          <a:pt x="294218" y="-10540"/>
                          <a:pt x="340510" y="1461"/>
                          <a:pt x="361084" y="37466"/>
                        </a:cubicBezTo>
                        <a:lnTo>
                          <a:pt x="361084" y="37466"/>
                        </a:lnTo>
                        <a:lnTo>
                          <a:pt x="398803" y="102617"/>
                        </a:lnTo>
                        <a:cubicBezTo>
                          <a:pt x="670837" y="-43687"/>
                          <a:pt x="836572" y="51754"/>
                          <a:pt x="928583" y="159767"/>
                        </a:cubicBezTo>
                        <a:cubicBezTo>
                          <a:pt x="957158" y="193486"/>
                          <a:pt x="952586" y="244349"/>
                          <a:pt x="918868" y="272924"/>
                        </a:cubicBezTo>
                        <a:cubicBezTo>
                          <a:pt x="915439" y="275781"/>
                          <a:pt x="911438" y="278639"/>
                          <a:pt x="907438" y="280925"/>
                        </a:cubicBezTo>
                        <a:lnTo>
                          <a:pt x="741131" y="376937"/>
                        </a:lnTo>
                        <a:cubicBezTo>
                          <a:pt x="711413" y="393511"/>
                          <a:pt x="674266" y="390081"/>
                          <a:pt x="649120" y="367221"/>
                        </a:cubicBezTo>
                        <a:cubicBezTo>
                          <a:pt x="617687" y="339789"/>
                          <a:pt x="581683" y="332360"/>
                          <a:pt x="537677" y="343219"/>
                        </a:cubicBezTo>
                        <a:lnTo>
                          <a:pt x="645120" y="528384"/>
                        </a:lnTo>
                        <a:close/>
                        <a:moveTo>
                          <a:pt x="405661" y="416371"/>
                        </a:moveTo>
                        <a:cubicBezTo>
                          <a:pt x="355369" y="458661"/>
                          <a:pt x="342796" y="502667"/>
                          <a:pt x="366227" y="543244"/>
                        </a:cubicBezTo>
                        <a:cubicBezTo>
                          <a:pt x="387945" y="580391"/>
                          <a:pt x="423377" y="587249"/>
                          <a:pt x="495958" y="572390"/>
                        </a:cubicBezTo>
                        <a:lnTo>
                          <a:pt x="405661" y="416371"/>
                        </a:lnTo>
                        <a:close/>
                        <a:moveTo>
                          <a:pt x="910867" y="987871"/>
                        </a:moveTo>
                        <a:cubicBezTo>
                          <a:pt x="963445" y="946151"/>
                          <a:pt x="975446" y="900431"/>
                          <a:pt x="947443" y="851282"/>
                        </a:cubicBezTo>
                        <a:cubicBezTo>
                          <a:pt x="924011" y="810706"/>
                          <a:pt x="890865" y="804991"/>
                          <a:pt x="815998" y="823279"/>
                        </a:cubicBezTo>
                        <a:lnTo>
                          <a:pt x="910867" y="987871"/>
                        </a:lnTo>
                        <a:close/>
                      </a:path>
                    </a:pathLst>
                  </a:custGeom>
                  <a:solidFill>
                    <a:srgbClr val="7FBEE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6" name="Freeform 91">
                    <a:extLst>
                      <a:ext uri="{FF2B5EF4-FFF2-40B4-BE49-F238E27FC236}">
                        <a16:creationId xmlns:a16="http://schemas.microsoft.com/office/drawing/2014/main" id="{0934EF44-B218-FE42-8C63-1FB290ABB448}"/>
                      </a:ext>
                    </a:extLst>
                  </p:cNvPr>
                  <p:cNvSpPr/>
                  <p:nvPr/>
                </p:nvSpPr>
                <p:spPr>
                  <a:xfrm>
                    <a:off x="6442517" y="2922218"/>
                    <a:ext cx="1352086" cy="1483371"/>
                  </a:xfrm>
                  <a:custGeom>
                    <a:avLst/>
                    <a:gdLst>
                      <a:gd name="connsiteX0" fmla="*/ 1111379 w 1352086"/>
                      <a:gd name="connsiteY0" fmla="*/ 1470331 h 1483371"/>
                      <a:gd name="connsiteX1" fmla="*/ 978220 w 1352086"/>
                      <a:gd name="connsiteY1" fmla="*/ 1434898 h 1483371"/>
                      <a:gd name="connsiteX2" fmla="*/ 941072 w 1352086"/>
                      <a:gd name="connsiteY2" fmla="*/ 1370890 h 1483371"/>
                      <a:gd name="connsiteX3" fmla="*/ 338140 w 1352086"/>
                      <a:gd name="connsiteY3" fmla="*/ 1295452 h 1483371"/>
                      <a:gd name="connsiteX4" fmla="*/ 351284 w 1352086"/>
                      <a:gd name="connsiteY4" fmla="*/ 1151434 h 1483371"/>
                      <a:gd name="connsiteX5" fmla="*/ 365572 w 1352086"/>
                      <a:gd name="connsiteY5" fmla="*/ 1141718 h 1483371"/>
                      <a:gd name="connsiteX6" fmla="*/ 554167 w 1352086"/>
                      <a:gd name="connsiteY6" fmla="*/ 1032562 h 1483371"/>
                      <a:gd name="connsiteX7" fmla="*/ 674753 w 1352086"/>
                      <a:gd name="connsiteY7" fmla="*/ 1045706 h 1483371"/>
                      <a:gd name="connsiteX8" fmla="*/ 766765 w 1352086"/>
                      <a:gd name="connsiteY8" fmla="*/ 1069709 h 1483371"/>
                      <a:gd name="connsiteX9" fmla="*/ 674753 w 1352086"/>
                      <a:gd name="connsiteY9" fmla="*/ 910261 h 1483371"/>
                      <a:gd name="connsiteX10" fmla="*/ 395861 w 1352086"/>
                      <a:gd name="connsiteY10" fmla="*/ 957124 h 1483371"/>
                      <a:gd name="connsiteX11" fmla="*/ 56962 w 1352086"/>
                      <a:gd name="connsiteY11" fmla="*/ 769100 h 1483371"/>
                      <a:gd name="connsiteX12" fmla="*/ 177548 w 1352086"/>
                      <a:gd name="connsiteY12" fmla="*/ 258179 h 1483371"/>
                      <a:gd name="connsiteX13" fmla="*/ 251843 w 1352086"/>
                      <a:gd name="connsiteY13" fmla="*/ 201601 h 1483371"/>
                      <a:gd name="connsiteX14" fmla="*/ 260416 w 1352086"/>
                      <a:gd name="connsiteY14" fmla="*/ 195314 h 1483371"/>
                      <a:gd name="connsiteX15" fmla="*/ 232984 w 1352086"/>
                      <a:gd name="connsiteY15" fmla="*/ 147880 h 1483371"/>
                      <a:gd name="connsiteX16" fmla="*/ 266131 w 1352086"/>
                      <a:gd name="connsiteY16" fmla="*/ 14149 h 1483371"/>
                      <a:gd name="connsiteX17" fmla="*/ 399862 w 1352086"/>
                      <a:gd name="connsiteY17" fmla="*/ 47296 h 1483371"/>
                      <a:gd name="connsiteX18" fmla="*/ 401576 w 1352086"/>
                      <a:gd name="connsiteY18" fmla="*/ 50153 h 1483371"/>
                      <a:gd name="connsiteX19" fmla="*/ 429008 w 1352086"/>
                      <a:gd name="connsiteY19" fmla="*/ 97016 h 1483371"/>
                      <a:gd name="connsiteX20" fmla="*/ 757621 w 1352086"/>
                      <a:gd name="connsiteY20" fmla="*/ 38152 h 1483371"/>
                      <a:gd name="connsiteX21" fmla="*/ 967361 w 1352086"/>
                      <a:gd name="connsiteY21" fmla="*/ 169025 h 1483371"/>
                      <a:gd name="connsiteX22" fmla="*/ 990221 w 1352086"/>
                      <a:gd name="connsiteY22" fmla="*/ 251893 h 1483371"/>
                      <a:gd name="connsiteX23" fmla="*/ 940501 w 1352086"/>
                      <a:gd name="connsiteY23" fmla="*/ 323330 h 1483371"/>
                      <a:gd name="connsiteX24" fmla="*/ 774194 w 1352086"/>
                      <a:gd name="connsiteY24" fmla="*/ 419342 h 1483371"/>
                      <a:gd name="connsiteX25" fmla="*/ 656465 w 1352086"/>
                      <a:gd name="connsiteY25" fmla="*/ 407341 h 1483371"/>
                      <a:gd name="connsiteX26" fmla="*/ 595315 w 1352086"/>
                      <a:gd name="connsiteY26" fmla="*/ 383909 h 1483371"/>
                      <a:gd name="connsiteX27" fmla="*/ 677039 w 1352086"/>
                      <a:gd name="connsiteY27" fmla="*/ 525070 h 1483371"/>
                      <a:gd name="connsiteX28" fmla="*/ 860491 w 1352086"/>
                      <a:gd name="connsiteY28" fmla="*/ 485636 h 1483371"/>
                      <a:gd name="connsiteX29" fmla="*/ 1299974 w 1352086"/>
                      <a:gd name="connsiteY29" fmla="*/ 679375 h 1483371"/>
                      <a:gd name="connsiteX30" fmla="*/ 1330835 w 1352086"/>
                      <a:gd name="connsiteY30" fmla="*/ 989128 h 1483371"/>
                      <a:gd name="connsiteX31" fmla="*/ 1109093 w 1352086"/>
                      <a:gd name="connsiteY31" fmla="*/ 1271449 h 1483371"/>
                      <a:gd name="connsiteX32" fmla="*/ 1146812 w 1352086"/>
                      <a:gd name="connsiteY32" fmla="*/ 1337171 h 1483371"/>
                      <a:gd name="connsiteX33" fmla="*/ 1111379 w 1352086"/>
                      <a:gd name="connsiteY33" fmla="*/ 1470331 h 1483371"/>
                      <a:gd name="connsiteX34" fmla="*/ 387860 w 1352086"/>
                      <a:gd name="connsiteY34" fmla="*/ 1178866 h 1483371"/>
                      <a:gd name="connsiteX35" fmla="*/ 366715 w 1352086"/>
                      <a:gd name="connsiteY35" fmla="*/ 1258304 h 1483371"/>
                      <a:gd name="connsiteX36" fmla="*/ 372430 w 1352086"/>
                      <a:gd name="connsiteY36" fmla="*/ 1266305 h 1483371"/>
                      <a:gd name="connsiteX37" fmla="*/ 613031 w 1352086"/>
                      <a:gd name="connsiteY37" fmla="*/ 1404037 h 1483371"/>
                      <a:gd name="connsiteX38" fmla="*/ 939929 w 1352086"/>
                      <a:gd name="connsiteY38" fmla="*/ 1321741 h 1483371"/>
                      <a:gd name="connsiteX39" fmla="*/ 969076 w 1352086"/>
                      <a:gd name="connsiteY39" fmla="*/ 1330313 h 1483371"/>
                      <a:gd name="connsiteX40" fmla="*/ 1016510 w 1352086"/>
                      <a:gd name="connsiteY40" fmla="*/ 1412609 h 1483371"/>
                      <a:gd name="connsiteX41" fmla="*/ 1089091 w 1352086"/>
                      <a:gd name="connsiteY41" fmla="*/ 1433755 h 1483371"/>
                      <a:gd name="connsiteX42" fmla="*/ 1110236 w 1352086"/>
                      <a:gd name="connsiteY42" fmla="*/ 1361174 h 1483371"/>
                      <a:gd name="connsiteX43" fmla="*/ 1109093 w 1352086"/>
                      <a:gd name="connsiteY43" fmla="*/ 1358888 h 1483371"/>
                      <a:gd name="connsiteX44" fmla="*/ 1061659 w 1352086"/>
                      <a:gd name="connsiteY44" fmla="*/ 1276592 h 1483371"/>
                      <a:gd name="connsiteX45" fmla="*/ 1067374 w 1352086"/>
                      <a:gd name="connsiteY45" fmla="*/ 1248017 h 1483371"/>
                      <a:gd name="connsiteX46" fmla="*/ 1289687 w 1352086"/>
                      <a:gd name="connsiteY46" fmla="*/ 974840 h 1483371"/>
                      <a:gd name="connsiteX47" fmla="*/ 1262255 w 1352086"/>
                      <a:gd name="connsiteY47" fmla="*/ 701663 h 1483371"/>
                      <a:gd name="connsiteX48" fmla="*/ 865634 w 1352086"/>
                      <a:gd name="connsiteY48" fmla="*/ 529642 h 1483371"/>
                      <a:gd name="connsiteX49" fmla="*/ 673039 w 1352086"/>
                      <a:gd name="connsiteY49" fmla="*/ 572504 h 1483371"/>
                      <a:gd name="connsiteX50" fmla="*/ 647893 w 1352086"/>
                      <a:gd name="connsiteY50" fmla="*/ 562217 h 1483371"/>
                      <a:gd name="connsiteX51" fmla="*/ 541022 w 1352086"/>
                      <a:gd name="connsiteY51" fmla="*/ 377623 h 1483371"/>
                      <a:gd name="connsiteX52" fmla="*/ 549023 w 1352086"/>
                      <a:gd name="connsiteY52" fmla="*/ 347333 h 1483371"/>
                      <a:gd name="connsiteX53" fmla="*/ 554738 w 1352086"/>
                      <a:gd name="connsiteY53" fmla="*/ 345047 h 1483371"/>
                      <a:gd name="connsiteX54" fmla="*/ 685612 w 1352086"/>
                      <a:gd name="connsiteY54" fmla="*/ 374194 h 1483371"/>
                      <a:gd name="connsiteX55" fmla="*/ 751906 w 1352086"/>
                      <a:gd name="connsiteY55" fmla="*/ 381623 h 1483371"/>
                      <a:gd name="connsiteX56" fmla="*/ 918212 w 1352086"/>
                      <a:gd name="connsiteY56" fmla="*/ 285611 h 1483371"/>
                      <a:gd name="connsiteX57" fmla="*/ 946787 w 1352086"/>
                      <a:gd name="connsiteY57" fmla="*/ 245035 h 1483371"/>
                      <a:gd name="connsiteX58" fmla="*/ 934214 w 1352086"/>
                      <a:gd name="connsiteY58" fmla="*/ 198172 h 1483371"/>
                      <a:gd name="connsiteX59" fmla="*/ 749048 w 1352086"/>
                      <a:gd name="connsiteY59" fmla="*/ 81586 h 1483371"/>
                      <a:gd name="connsiteX60" fmla="*/ 431866 w 1352086"/>
                      <a:gd name="connsiteY60" fmla="*/ 146165 h 1483371"/>
                      <a:gd name="connsiteX61" fmla="*/ 402148 w 1352086"/>
                      <a:gd name="connsiteY61" fmla="*/ 137593 h 1483371"/>
                      <a:gd name="connsiteX62" fmla="*/ 364429 w 1352086"/>
                      <a:gd name="connsiteY62" fmla="*/ 72442 h 1483371"/>
                      <a:gd name="connsiteX63" fmla="*/ 291848 w 1352086"/>
                      <a:gd name="connsiteY63" fmla="*/ 51296 h 1483371"/>
                      <a:gd name="connsiteX64" fmla="*/ 270703 w 1352086"/>
                      <a:gd name="connsiteY64" fmla="*/ 123877 h 1483371"/>
                      <a:gd name="connsiteX65" fmla="*/ 271846 w 1352086"/>
                      <a:gd name="connsiteY65" fmla="*/ 126163 h 1483371"/>
                      <a:gd name="connsiteX66" fmla="*/ 309565 w 1352086"/>
                      <a:gd name="connsiteY66" fmla="*/ 191314 h 1483371"/>
                      <a:gd name="connsiteX67" fmla="*/ 303278 w 1352086"/>
                      <a:gd name="connsiteY67" fmla="*/ 220460 h 1483371"/>
                      <a:gd name="connsiteX68" fmla="*/ 277561 w 1352086"/>
                      <a:gd name="connsiteY68" fmla="*/ 238177 h 1483371"/>
                      <a:gd name="connsiteX69" fmla="*/ 207266 w 1352086"/>
                      <a:gd name="connsiteY69" fmla="*/ 291326 h 1483371"/>
                      <a:gd name="connsiteX70" fmla="*/ 206695 w 1352086"/>
                      <a:gd name="connsiteY70" fmla="*/ 291326 h 1483371"/>
                      <a:gd name="connsiteX71" fmla="*/ 95824 w 1352086"/>
                      <a:gd name="connsiteY71" fmla="*/ 746812 h 1483371"/>
                      <a:gd name="connsiteX72" fmla="*/ 396433 w 1352086"/>
                      <a:gd name="connsiteY72" fmla="*/ 912547 h 1483371"/>
                      <a:gd name="connsiteX73" fmla="*/ 681040 w 1352086"/>
                      <a:gd name="connsiteY73" fmla="*/ 862826 h 1483371"/>
                      <a:gd name="connsiteX74" fmla="*/ 705614 w 1352086"/>
                      <a:gd name="connsiteY74" fmla="*/ 873113 h 1483371"/>
                      <a:gd name="connsiteX75" fmla="*/ 820486 w 1352086"/>
                      <a:gd name="connsiteY75" fmla="*/ 1071424 h 1483371"/>
                      <a:gd name="connsiteX76" fmla="*/ 812485 w 1352086"/>
                      <a:gd name="connsiteY76" fmla="*/ 1101713 h 1483371"/>
                      <a:gd name="connsiteX77" fmla="*/ 808484 w 1352086"/>
                      <a:gd name="connsiteY77" fmla="*/ 1103428 h 1483371"/>
                      <a:gd name="connsiteX78" fmla="*/ 646178 w 1352086"/>
                      <a:gd name="connsiteY78" fmla="*/ 1077710 h 1483371"/>
                      <a:gd name="connsiteX79" fmla="*/ 577598 w 1352086"/>
                      <a:gd name="connsiteY79" fmla="*/ 1070281 h 1483371"/>
                      <a:gd name="connsiteX80" fmla="*/ 387860 w 1352086"/>
                      <a:gd name="connsiteY80" fmla="*/ 1178866 h 1483371"/>
                      <a:gd name="connsiteX81" fmla="*/ 943358 w 1352086"/>
                      <a:gd name="connsiteY81" fmla="*/ 1029133 h 1483371"/>
                      <a:gd name="connsiteX82" fmla="*/ 913069 w 1352086"/>
                      <a:gd name="connsiteY82" fmla="*/ 1021132 h 1483371"/>
                      <a:gd name="connsiteX83" fmla="*/ 818200 w 1352086"/>
                      <a:gd name="connsiteY83" fmla="*/ 857111 h 1483371"/>
                      <a:gd name="connsiteX84" fmla="*/ 826201 w 1352086"/>
                      <a:gd name="connsiteY84" fmla="*/ 826822 h 1483371"/>
                      <a:gd name="connsiteX85" fmla="*/ 831916 w 1352086"/>
                      <a:gd name="connsiteY85" fmla="*/ 824536 h 1483371"/>
                      <a:gd name="connsiteX86" fmla="*/ 987935 w 1352086"/>
                      <a:gd name="connsiteY86" fmla="*/ 862826 h 1483371"/>
                      <a:gd name="connsiteX87" fmla="*/ 946216 w 1352086"/>
                      <a:gd name="connsiteY87" fmla="*/ 1027418 h 1483371"/>
                      <a:gd name="connsiteX88" fmla="*/ 943358 w 1352086"/>
                      <a:gd name="connsiteY88" fmla="*/ 1029133 h 1483371"/>
                      <a:gd name="connsiteX89" fmla="*/ 871349 w 1352086"/>
                      <a:gd name="connsiteY89" fmla="*/ 860540 h 1483371"/>
                      <a:gd name="connsiteX90" fmla="*/ 937643 w 1352086"/>
                      <a:gd name="connsiteY90" fmla="*/ 975412 h 1483371"/>
                      <a:gd name="connsiteX91" fmla="*/ 949645 w 1352086"/>
                      <a:gd name="connsiteY91" fmla="*/ 884543 h 1483371"/>
                      <a:gd name="connsiteX92" fmla="*/ 871349 w 1352086"/>
                      <a:gd name="connsiteY92" fmla="*/ 860540 h 1483371"/>
                      <a:gd name="connsiteX93" fmla="*/ 871349 w 1352086"/>
                      <a:gd name="connsiteY93" fmla="*/ 860540 h 1483371"/>
                      <a:gd name="connsiteX94" fmla="*/ 528449 w 1352086"/>
                      <a:gd name="connsiteY94" fmla="*/ 613652 h 1483371"/>
                      <a:gd name="connsiteX95" fmla="*/ 521591 w 1352086"/>
                      <a:gd name="connsiteY95" fmla="*/ 615938 h 1483371"/>
                      <a:gd name="connsiteX96" fmla="*/ 368429 w 1352086"/>
                      <a:gd name="connsiteY96" fmla="*/ 576505 h 1483371"/>
                      <a:gd name="connsiteX97" fmla="*/ 413006 w 1352086"/>
                      <a:gd name="connsiteY97" fmla="*/ 421628 h 1483371"/>
                      <a:gd name="connsiteX98" fmla="*/ 443867 w 1352086"/>
                      <a:gd name="connsiteY98" fmla="*/ 423914 h 1483371"/>
                      <a:gd name="connsiteX99" fmla="*/ 446153 w 1352086"/>
                      <a:gd name="connsiteY99" fmla="*/ 427343 h 1483371"/>
                      <a:gd name="connsiteX100" fmla="*/ 536450 w 1352086"/>
                      <a:gd name="connsiteY100" fmla="*/ 583363 h 1483371"/>
                      <a:gd name="connsiteX101" fmla="*/ 528449 w 1352086"/>
                      <a:gd name="connsiteY101" fmla="*/ 613652 h 1483371"/>
                      <a:gd name="connsiteX102" fmla="*/ 528449 w 1352086"/>
                      <a:gd name="connsiteY102" fmla="*/ 613652 h 1483371"/>
                      <a:gd name="connsiteX103" fmla="*/ 422150 w 1352086"/>
                      <a:gd name="connsiteY103" fmla="*/ 473635 h 1483371"/>
                      <a:gd name="connsiteX104" fmla="*/ 406720 w 1352086"/>
                      <a:gd name="connsiteY104" fmla="*/ 554216 h 1483371"/>
                      <a:gd name="connsiteX105" fmla="*/ 482158 w 1352086"/>
                      <a:gd name="connsiteY105" fmla="*/ 577648 h 1483371"/>
                      <a:gd name="connsiteX106" fmla="*/ 422150 w 1352086"/>
                      <a:gd name="connsiteY106" fmla="*/ 473635 h 148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</a:cxnLst>
                    <a:rect l="l" t="t" r="r" b="b"/>
                    <a:pathLst>
                      <a:path w="1352086" h="1483371">
                        <a:moveTo>
                          <a:pt x="1111379" y="1470331"/>
                        </a:moveTo>
                        <a:cubicBezTo>
                          <a:pt x="1065088" y="1497191"/>
                          <a:pt x="1005080" y="1481189"/>
                          <a:pt x="978220" y="1434898"/>
                        </a:cubicBezTo>
                        <a:lnTo>
                          <a:pt x="941072" y="1370890"/>
                        </a:lnTo>
                        <a:cubicBezTo>
                          <a:pt x="683326" y="1498334"/>
                          <a:pt x="486158" y="1473188"/>
                          <a:pt x="338140" y="1295452"/>
                        </a:cubicBezTo>
                        <a:cubicBezTo>
                          <a:pt x="302135" y="1252018"/>
                          <a:pt x="307850" y="1187438"/>
                          <a:pt x="351284" y="1151434"/>
                        </a:cubicBezTo>
                        <a:cubicBezTo>
                          <a:pt x="355856" y="1147433"/>
                          <a:pt x="360428" y="1144576"/>
                          <a:pt x="365572" y="1141718"/>
                        </a:cubicBezTo>
                        <a:lnTo>
                          <a:pt x="554167" y="1032562"/>
                        </a:lnTo>
                        <a:cubicBezTo>
                          <a:pt x="593029" y="1010273"/>
                          <a:pt x="641606" y="1015417"/>
                          <a:pt x="674753" y="1045706"/>
                        </a:cubicBezTo>
                        <a:cubicBezTo>
                          <a:pt x="701614" y="1069709"/>
                          <a:pt x="729617" y="1077710"/>
                          <a:pt x="766765" y="1069709"/>
                        </a:cubicBezTo>
                        <a:lnTo>
                          <a:pt x="674753" y="910261"/>
                        </a:lnTo>
                        <a:cubicBezTo>
                          <a:pt x="532450" y="945122"/>
                          <a:pt x="466156" y="956552"/>
                          <a:pt x="395861" y="957124"/>
                        </a:cubicBezTo>
                        <a:cubicBezTo>
                          <a:pt x="240413" y="956552"/>
                          <a:pt x="130114" y="894830"/>
                          <a:pt x="56962" y="769100"/>
                        </a:cubicBezTo>
                        <a:cubicBezTo>
                          <a:pt x="-48194" y="586792"/>
                          <a:pt x="-7618" y="415342"/>
                          <a:pt x="177548" y="258179"/>
                        </a:cubicBezTo>
                        <a:cubicBezTo>
                          <a:pt x="203266" y="235319"/>
                          <a:pt x="215839" y="226747"/>
                          <a:pt x="251843" y="201601"/>
                        </a:cubicBezTo>
                        <a:lnTo>
                          <a:pt x="260416" y="195314"/>
                        </a:lnTo>
                        <a:lnTo>
                          <a:pt x="232984" y="147880"/>
                        </a:lnTo>
                        <a:cubicBezTo>
                          <a:pt x="204980" y="101588"/>
                          <a:pt x="219839" y="42152"/>
                          <a:pt x="266131" y="14149"/>
                        </a:cubicBezTo>
                        <a:cubicBezTo>
                          <a:pt x="312422" y="-13855"/>
                          <a:pt x="371858" y="1004"/>
                          <a:pt x="399862" y="47296"/>
                        </a:cubicBezTo>
                        <a:cubicBezTo>
                          <a:pt x="400433" y="48439"/>
                          <a:pt x="401005" y="49582"/>
                          <a:pt x="401576" y="50153"/>
                        </a:cubicBezTo>
                        <a:lnTo>
                          <a:pt x="429008" y="97016"/>
                        </a:lnTo>
                        <a:cubicBezTo>
                          <a:pt x="549023" y="36437"/>
                          <a:pt x="659323" y="16435"/>
                          <a:pt x="757621" y="38152"/>
                        </a:cubicBezTo>
                        <a:cubicBezTo>
                          <a:pt x="837631" y="55868"/>
                          <a:pt x="907925" y="99874"/>
                          <a:pt x="967361" y="169025"/>
                        </a:cubicBezTo>
                        <a:cubicBezTo>
                          <a:pt x="986792" y="191885"/>
                          <a:pt x="995365" y="222175"/>
                          <a:pt x="990221" y="251893"/>
                        </a:cubicBezTo>
                        <a:cubicBezTo>
                          <a:pt x="985078" y="281611"/>
                          <a:pt x="966790" y="307900"/>
                          <a:pt x="940501" y="323330"/>
                        </a:cubicBezTo>
                        <a:lnTo>
                          <a:pt x="774194" y="419342"/>
                        </a:lnTo>
                        <a:cubicBezTo>
                          <a:pt x="736475" y="441059"/>
                          <a:pt x="689041" y="435916"/>
                          <a:pt x="656465" y="407341"/>
                        </a:cubicBezTo>
                        <a:cubicBezTo>
                          <a:pt x="638177" y="391339"/>
                          <a:pt x="618175" y="383909"/>
                          <a:pt x="595315" y="383909"/>
                        </a:cubicBezTo>
                        <a:lnTo>
                          <a:pt x="677039" y="525070"/>
                        </a:lnTo>
                        <a:cubicBezTo>
                          <a:pt x="764479" y="500495"/>
                          <a:pt x="807341" y="491351"/>
                          <a:pt x="860491" y="485636"/>
                        </a:cubicBezTo>
                        <a:cubicBezTo>
                          <a:pt x="1064516" y="462776"/>
                          <a:pt x="1212535" y="528499"/>
                          <a:pt x="1299974" y="679375"/>
                        </a:cubicBezTo>
                        <a:cubicBezTo>
                          <a:pt x="1356553" y="777101"/>
                          <a:pt x="1367411" y="884543"/>
                          <a:pt x="1330835" y="989128"/>
                        </a:cubicBezTo>
                        <a:cubicBezTo>
                          <a:pt x="1295974" y="1088569"/>
                          <a:pt x="1221679" y="1183438"/>
                          <a:pt x="1109093" y="1271449"/>
                        </a:cubicBezTo>
                        <a:lnTo>
                          <a:pt x="1146812" y="1337171"/>
                        </a:lnTo>
                        <a:cubicBezTo>
                          <a:pt x="1173673" y="1383463"/>
                          <a:pt x="1158242" y="1442899"/>
                          <a:pt x="1111379" y="1470331"/>
                        </a:cubicBezTo>
                        <a:close/>
                        <a:moveTo>
                          <a:pt x="387860" y="1178866"/>
                        </a:moveTo>
                        <a:cubicBezTo>
                          <a:pt x="359857" y="1194868"/>
                          <a:pt x="350713" y="1230872"/>
                          <a:pt x="366715" y="1258304"/>
                        </a:cubicBezTo>
                        <a:cubicBezTo>
                          <a:pt x="368429" y="1261162"/>
                          <a:pt x="370144" y="1264019"/>
                          <a:pt x="372430" y="1266305"/>
                        </a:cubicBezTo>
                        <a:cubicBezTo>
                          <a:pt x="441581" y="1349173"/>
                          <a:pt x="520448" y="1394321"/>
                          <a:pt x="613031" y="1404037"/>
                        </a:cubicBezTo>
                        <a:cubicBezTo>
                          <a:pt x="707329" y="1413752"/>
                          <a:pt x="814199" y="1386320"/>
                          <a:pt x="939929" y="1321741"/>
                        </a:cubicBezTo>
                        <a:cubicBezTo>
                          <a:pt x="950216" y="1316597"/>
                          <a:pt x="963361" y="1320026"/>
                          <a:pt x="969076" y="1330313"/>
                        </a:cubicBezTo>
                        <a:lnTo>
                          <a:pt x="1016510" y="1412609"/>
                        </a:lnTo>
                        <a:cubicBezTo>
                          <a:pt x="1030798" y="1438327"/>
                          <a:pt x="1062802" y="1448042"/>
                          <a:pt x="1089091" y="1433755"/>
                        </a:cubicBezTo>
                        <a:cubicBezTo>
                          <a:pt x="1115380" y="1419467"/>
                          <a:pt x="1124524" y="1387463"/>
                          <a:pt x="1110236" y="1361174"/>
                        </a:cubicBezTo>
                        <a:cubicBezTo>
                          <a:pt x="1109665" y="1360603"/>
                          <a:pt x="1109665" y="1359460"/>
                          <a:pt x="1109093" y="1358888"/>
                        </a:cubicBezTo>
                        <a:lnTo>
                          <a:pt x="1061659" y="1276592"/>
                        </a:lnTo>
                        <a:cubicBezTo>
                          <a:pt x="1055944" y="1266877"/>
                          <a:pt x="1058801" y="1254875"/>
                          <a:pt x="1067374" y="1248017"/>
                        </a:cubicBezTo>
                        <a:cubicBezTo>
                          <a:pt x="1179959" y="1163435"/>
                          <a:pt x="1256540" y="1069138"/>
                          <a:pt x="1289687" y="974840"/>
                        </a:cubicBezTo>
                        <a:cubicBezTo>
                          <a:pt x="1322263" y="881114"/>
                          <a:pt x="1313119" y="789103"/>
                          <a:pt x="1262255" y="701663"/>
                        </a:cubicBezTo>
                        <a:cubicBezTo>
                          <a:pt x="1183960" y="566789"/>
                          <a:pt x="1050800" y="509068"/>
                          <a:pt x="865634" y="529642"/>
                        </a:cubicBezTo>
                        <a:cubicBezTo>
                          <a:pt x="811913" y="535357"/>
                          <a:pt x="768479" y="545072"/>
                          <a:pt x="673039" y="572504"/>
                        </a:cubicBezTo>
                        <a:cubicBezTo>
                          <a:pt x="663323" y="575362"/>
                          <a:pt x="653036" y="571361"/>
                          <a:pt x="647893" y="562217"/>
                        </a:cubicBezTo>
                        <a:lnTo>
                          <a:pt x="541022" y="377623"/>
                        </a:lnTo>
                        <a:cubicBezTo>
                          <a:pt x="534736" y="367336"/>
                          <a:pt x="538736" y="353620"/>
                          <a:pt x="549023" y="347333"/>
                        </a:cubicBezTo>
                        <a:cubicBezTo>
                          <a:pt x="550738" y="346190"/>
                          <a:pt x="553024" y="345619"/>
                          <a:pt x="554738" y="345047"/>
                        </a:cubicBezTo>
                        <a:cubicBezTo>
                          <a:pt x="606173" y="332474"/>
                          <a:pt x="649036" y="341618"/>
                          <a:pt x="685612" y="374194"/>
                        </a:cubicBezTo>
                        <a:cubicBezTo>
                          <a:pt x="703900" y="390767"/>
                          <a:pt x="730760" y="393625"/>
                          <a:pt x="751906" y="381623"/>
                        </a:cubicBezTo>
                        <a:lnTo>
                          <a:pt x="918212" y="285611"/>
                        </a:lnTo>
                        <a:cubicBezTo>
                          <a:pt x="933071" y="277039"/>
                          <a:pt x="943930" y="262180"/>
                          <a:pt x="946787" y="245035"/>
                        </a:cubicBezTo>
                        <a:cubicBezTo>
                          <a:pt x="949645" y="228461"/>
                          <a:pt x="945073" y="211316"/>
                          <a:pt x="934214" y="198172"/>
                        </a:cubicBezTo>
                        <a:cubicBezTo>
                          <a:pt x="881065" y="136450"/>
                          <a:pt x="818771" y="97016"/>
                          <a:pt x="749048" y="81586"/>
                        </a:cubicBezTo>
                        <a:cubicBezTo>
                          <a:pt x="655894" y="61012"/>
                          <a:pt x="549595" y="82729"/>
                          <a:pt x="431866" y="146165"/>
                        </a:cubicBezTo>
                        <a:cubicBezTo>
                          <a:pt x="421579" y="151880"/>
                          <a:pt x="408434" y="147880"/>
                          <a:pt x="402148" y="137593"/>
                        </a:cubicBezTo>
                        <a:lnTo>
                          <a:pt x="364429" y="72442"/>
                        </a:lnTo>
                        <a:cubicBezTo>
                          <a:pt x="350141" y="46724"/>
                          <a:pt x="318137" y="37009"/>
                          <a:pt x="291848" y="51296"/>
                        </a:cubicBezTo>
                        <a:cubicBezTo>
                          <a:pt x="265559" y="65584"/>
                          <a:pt x="256415" y="97588"/>
                          <a:pt x="270703" y="123877"/>
                        </a:cubicBezTo>
                        <a:cubicBezTo>
                          <a:pt x="271274" y="124448"/>
                          <a:pt x="271274" y="125591"/>
                          <a:pt x="271846" y="126163"/>
                        </a:cubicBezTo>
                        <a:lnTo>
                          <a:pt x="309565" y="191314"/>
                        </a:lnTo>
                        <a:cubicBezTo>
                          <a:pt x="315280" y="201029"/>
                          <a:pt x="312422" y="214174"/>
                          <a:pt x="303278" y="220460"/>
                        </a:cubicBezTo>
                        <a:lnTo>
                          <a:pt x="277561" y="238177"/>
                        </a:lnTo>
                        <a:cubicBezTo>
                          <a:pt x="241556" y="262751"/>
                          <a:pt x="230698" y="270181"/>
                          <a:pt x="207266" y="291326"/>
                        </a:cubicBezTo>
                        <a:lnTo>
                          <a:pt x="206695" y="291326"/>
                        </a:lnTo>
                        <a:cubicBezTo>
                          <a:pt x="37531" y="434773"/>
                          <a:pt x="955" y="583363"/>
                          <a:pt x="95824" y="746812"/>
                        </a:cubicBezTo>
                        <a:cubicBezTo>
                          <a:pt x="160975" y="859397"/>
                          <a:pt x="256415" y="911975"/>
                          <a:pt x="396433" y="912547"/>
                        </a:cubicBezTo>
                        <a:cubicBezTo>
                          <a:pt x="465013" y="911975"/>
                          <a:pt x="531307" y="900545"/>
                          <a:pt x="681040" y="862826"/>
                        </a:cubicBezTo>
                        <a:cubicBezTo>
                          <a:pt x="690755" y="860540"/>
                          <a:pt x="700471" y="864541"/>
                          <a:pt x="705614" y="873113"/>
                        </a:cubicBezTo>
                        <a:lnTo>
                          <a:pt x="820486" y="1071424"/>
                        </a:lnTo>
                        <a:cubicBezTo>
                          <a:pt x="826772" y="1081711"/>
                          <a:pt x="823343" y="1095427"/>
                          <a:pt x="812485" y="1101713"/>
                        </a:cubicBezTo>
                        <a:cubicBezTo>
                          <a:pt x="811342" y="1102285"/>
                          <a:pt x="809627" y="1102856"/>
                          <a:pt x="808484" y="1103428"/>
                        </a:cubicBezTo>
                        <a:cubicBezTo>
                          <a:pt x="741619" y="1126288"/>
                          <a:pt x="691327" y="1118858"/>
                          <a:pt x="646178" y="1077710"/>
                        </a:cubicBezTo>
                        <a:cubicBezTo>
                          <a:pt x="627319" y="1060565"/>
                          <a:pt x="599887" y="1057708"/>
                          <a:pt x="577598" y="1070281"/>
                        </a:cubicBezTo>
                        <a:lnTo>
                          <a:pt x="387860" y="1178866"/>
                        </a:lnTo>
                        <a:close/>
                        <a:moveTo>
                          <a:pt x="943358" y="1029133"/>
                        </a:moveTo>
                        <a:cubicBezTo>
                          <a:pt x="933071" y="1035419"/>
                          <a:pt x="919355" y="1031419"/>
                          <a:pt x="913069" y="1021132"/>
                        </a:cubicBezTo>
                        <a:lnTo>
                          <a:pt x="818200" y="857111"/>
                        </a:lnTo>
                        <a:cubicBezTo>
                          <a:pt x="811913" y="846824"/>
                          <a:pt x="815914" y="833108"/>
                          <a:pt x="826201" y="826822"/>
                        </a:cubicBezTo>
                        <a:cubicBezTo>
                          <a:pt x="827915" y="825679"/>
                          <a:pt x="830201" y="825107"/>
                          <a:pt x="831916" y="824536"/>
                        </a:cubicBezTo>
                        <a:cubicBezTo>
                          <a:pt x="906211" y="806248"/>
                          <a:pt x="955360" y="806819"/>
                          <a:pt x="987935" y="862826"/>
                        </a:cubicBezTo>
                        <a:cubicBezTo>
                          <a:pt x="1011938" y="903974"/>
                          <a:pt x="1023940" y="965696"/>
                          <a:pt x="946216" y="1027418"/>
                        </a:cubicBezTo>
                        <a:cubicBezTo>
                          <a:pt x="945073" y="1027990"/>
                          <a:pt x="944501" y="1028561"/>
                          <a:pt x="943358" y="1029133"/>
                        </a:cubicBezTo>
                        <a:close/>
                        <a:moveTo>
                          <a:pt x="871349" y="860540"/>
                        </a:moveTo>
                        <a:lnTo>
                          <a:pt x="937643" y="975412"/>
                        </a:lnTo>
                        <a:cubicBezTo>
                          <a:pt x="958789" y="953123"/>
                          <a:pt x="972505" y="923977"/>
                          <a:pt x="949645" y="884543"/>
                        </a:cubicBezTo>
                        <a:cubicBezTo>
                          <a:pt x="933071" y="855968"/>
                          <a:pt x="907925" y="853682"/>
                          <a:pt x="871349" y="860540"/>
                        </a:cubicBezTo>
                        <a:lnTo>
                          <a:pt x="871349" y="860540"/>
                        </a:lnTo>
                        <a:close/>
                        <a:moveTo>
                          <a:pt x="528449" y="613652"/>
                        </a:moveTo>
                        <a:cubicBezTo>
                          <a:pt x="526163" y="614795"/>
                          <a:pt x="524449" y="615938"/>
                          <a:pt x="521591" y="615938"/>
                        </a:cubicBezTo>
                        <a:cubicBezTo>
                          <a:pt x="451868" y="630226"/>
                          <a:pt x="398719" y="629083"/>
                          <a:pt x="368429" y="576505"/>
                        </a:cubicBezTo>
                        <a:cubicBezTo>
                          <a:pt x="351284" y="547358"/>
                          <a:pt x="334711" y="487922"/>
                          <a:pt x="413006" y="421628"/>
                        </a:cubicBezTo>
                        <a:cubicBezTo>
                          <a:pt x="422150" y="413627"/>
                          <a:pt x="436438" y="414770"/>
                          <a:pt x="443867" y="423914"/>
                        </a:cubicBezTo>
                        <a:cubicBezTo>
                          <a:pt x="444439" y="425057"/>
                          <a:pt x="445582" y="426200"/>
                          <a:pt x="446153" y="427343"/>
                        </a:cubicBezTo>
                        <a:lnTo>
                          <a:pt x="536450" y="583363"/>
                        </a:lnTo>
                        <a:cubicBezTo>
                          <a:pt x="542737" y="593650"/>
                          <a:pt x="539308" y="607366"/>
                          <a:pt x="528449" y="613652"/>
                        </a:cubicBezTo>
                        <a:lnTo>
                          <a:pt x="528449" y="613652"/>
                        </a:lnTo>
                        <a:close/>
                        <a:moveTo>
                          <a:pt x="422150" y="473635"/>
                        </a:moveTo>
                        <a:cubicBezTo>
                          <a:pt x="405005" y="492494"/>
                          <a:pt x="387860" y="521641"/>
                          <a:pt x="406720" y="554216"/>
                        </a:cubicBezTo>
                        <a:cubicBezTo>
                          <a:pt x="416435" y="570790"/>
                          <a:pt x="429580" y="584506"/>
                          <a:pt x="482158" y="577648"/>
                        </a:cubicBezTo>
                        <a:lnTo>
                          <a:pt x="422150" y="473635"/>
                        </a:lnTo>
                        <a:close/>
                      </a:path>
                    </a:pathLst>
                  </a:custGeom>
                  <a:solidFill>
                    <a:srgbClr val="003E7B"/>
                  </a:solidFill>
                  <a:ln w="5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3E7B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3" name="Freeform 88">
                  <a:extLst>
                    <a:ext uri="{FF2B5EF4-FFF2-40B4-BE49-F238E27FC236}">
                      <a16:creationId xmlns:a16="http://schemas.microsoft.com/office/drawing/2014/main" id="{5B1B040C-8246-AA40-AE6F-830D0C3AC46C}"/>
                    </a:ext>
                  </a:extLst>
                </p:cNvPr>
                <p:cNvSpPr/>
                <p:nvPr/>
              </p:nvSpPr>
              <p:spPr>
                <a:xfrm>
                  <a:off x="4379785" y="1437322"/>
                  <a:ext cx="2055349" cy="1013840"/>
                </a:xfrm>
                <a:custGeom>
                  <a:avLst/>
                  <a:gdLst>
                    <a:gd name="connsiteX0" fmla="*/ 2015109 w 2055349"/>
                    <a:gd name="connsiteY0" fmla="*/ 1013841 h 1013840"/>
                    <a:gd name="connsiteX1" fmla="*/ 1984248 w 2055349"/>
                    <a:gd name="connsiteY1" fmla="*/ 999553 h 1013840"/>
                    <a:gd name="connsiteX2" fmla="*/ 991553 w 2055349"/>
                    <a:gd name="connsiteY2" fmla="*/ 237173 h 1013840"/>
                    <a:gd name="connsiteX3" fmla="*/ 401764 w 2055349"/>
                    <a:gd name="connsiteY3" fmla="*/ 80010 h 1013840"/>
                    <a:gd name="connsiteX4" fmla="*/ 40005 w 2055349"/>
                    <a:gd name="connsiteY4" fmla="*/ 80010 h 1013840"/>
                    <a:gd name="connsiteX5" fmla="*/ 0 w 2055349"/>
                    <a:gd name="connsiteY5" fmla="*/ 40005 h 1013840"/>
                    <a:gd name="connsiteX6" fmla="*/ 40005 w 2055349"/>
                    <a:gd name="connsiteY6" fmla="*/ 0 h 1013840"/>
                    <a:gd name="connsiteX7" fmla="*/ 401764 w 2055349"/>
                    <a:gd name="connsiteY7" fmla="*/ 0 h 1013840"/>
                    <a:gd name="connsiteX8" fmla="*/ 1023556 w 2055349"/>
                    <a:gd name="connsiteY8" fmla="*/ 163449 h 1013840"/>
                    <a:gd name="connsiteX9" fmla="*/ 2045970 w 2055349"/>
                    <a:gd name="connsiteY9" fmla="*/ 948118 h 1013840"/>
                    <a:gd name="connsiteX10" fmla="*/ 2040826 w 2055349"/>
                    <a:gd name="connsiteY10" fmla="*/ 1004697 h 1013840"/>
                    <a:gd name="connsiteX11" fmla="*/ 2015109 w 2055349"/>
                    <a:gd name="connsiteY11" fmla="*/ 1013841 h 101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55349" h="1013840">
                      <a:moveTo>
                        <a:pt x="2015109" y="1013841"/>
                      </a:moveTo>
                      <a:cubicBezTo>
                        <a:pt x="2003679" y="1013841"/>
                        <a:pt x="1992249" y="1008698"/>
                        <a:pt x="1984248" y="999553"/>
                      </a:cubicBezTo>
                      <a:cubicBezTo>
                        <a:pt x="1699641" y="656653"/>
                        <a:pt x="1365313" y="400622"/>
                        <a:pt x="991553" y="237173"/>
                      </a:cubicBezTo>
                      <a:cubicBezTo>
                        <a:pt x="636079" y="81724"/>
                        <a:pt x="404050" y="80010"/>
                        <a:pt x="401764" y="80010"/>
                      </a:cubicBezTo>
                      <a:lnTo>
                        <a:pt x="40005" y="80010"/>
                      </a:lnTo>
                      <a:cubicBezTo>
                        <a:pt x="17716" y="80010"/>
                        <a:pt x="0" y="62293"/>
                        <a:pt x="0" y="40005"/>
                      </a:cubicBezTo>
                      <a:cubicBezTo>
                        <a:pt x="0" y="17717"/>
                        <a:pt x="17716" y="0"/>
                        <a:pt x="40005" y="0"/>
                      </a:cubicBezTo>
                      <a:lnTo>
                        <a:pt x="401764" y="0"/>
                      </a:lnTo>
                      <a:cubicBezTo>
                        <a:pt x="487489" y="0"/>
                        <a:pt x="726948" y="34290"/>
                        <a:pt x="1023556" y="163449"/>
                      </a:cubicBezTo>
                      <a:cubicBezTo>
                        <a:pt x="1409319" y="332042"/>
                        <a:pt x="1753362" y="596074"/>
                        <a:pt x="2045970" y="948118"/>
                      </a:cubicBezTo>
                      <a:cubicBezTo>
                        <a:pt x="2060258" y="965263"/>
                        <a:pt x="2057971" y="990409"/>
                        <a:pt x="2040826" y="1004697"/>
                      </a:cubicBezTo>
                      <a:cubicBezTo>
                        <a:pt x="2032826" y="1010983"/>
                        <a:pt x="2023681" y="1013841"/>
                        <a:pt x="2015109" y="1013841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E30ED72-98BB-6444-9AE1-19FFF7205249}"/>
                </a:ext>
              </a:extLst>
            </p:cNvPr>
            <p:cNvGrpSpPr/>
            <p:nvPr/>
          </p:nvGrpSpPr>
          <p:grpSpPr>
            <a:xfrm>
              <a:off x="3201856" y="1809131"/>
              <a:ext cx="804610" cy="804608"/>
              <a:chOff x="3201856" y="1809131"/>
              <a:chExt cx="804610" cy="80460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40763DD-E390-D04A-85A0-D0179DA06A7A}"/>
                  </a:ext>
                </a:extLst>
              </p:cNvPr>
              <p:cNvSpPr/>
              <p:nvPr/>
            </p:nvSpPr>
            <p:spPr>
              <a:xfrm>
                <a:off x="3201856" y="1809131"/>
                <a:ext cx="804610" cy="804608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9B57555-15D9-8849-AF9A-4BE3759C20F0}"/>
                  </a:ext>
                </a:extLst>
              </p:cNvPr>
              <p:cNvGrpSpPr/>
              <p:nvPr/>
            </p:nvGrpSpPr>
            <p:grpSpPr>
              <a:xfrm>
                <a:off x="3272760" y="1973828"/>
                <a:ext cx="638712" cy="455354"/>
                <a:chOff x="3947160" y="1401889"/>
                <a:chExt cx="4348295" cy="3100011"/>
              </a:xfrm>
            </p:grpSpPr>
            <p:sp>
              <p:nvSpPr>
                <p:cNvPr id="98" name="Freeform 96">
                  <a:extLst>
                    <a:ext uri="{FF2B5EF4-FFF2-40B4-BE49-F238E27FC236}">
                      <a16:creationId xmlns:a16="http://schemas.microsoft.com/office/drawing/2014/main" id="{DA571B12-9C2B-6443-85C7-43677AF0EC28}"/>
                    </a:ext>
                  </a:extLst>
                </p:cNvPr>
                <p:cNvSpPr/>
                <p:nvPr/>
              </p:nvSpPr>
              <p:spPr>
                <a:xfrm>
                  <a:off x="6412845" y="3665729"/>
                  <a:ext cx="80010" cy="360044"/>
                </a:xfrm>
                <a:custGeom>
                  <a:avLst/>
                  <a:gdLst>
                    <a:gd name="connsiteX0" fmla="*/ 40005 w 80010"/>
                    <a:gd name="connsiteY0" fmla="*/ 360045 h 360045"/>
                    <a:gd name="connsiteX1" fmla="*/ 0 w 80010"/>
                    <a:gd name="connsiteY1" fmla="*/ 320040 h 360045"/>
                    <a:gd name="connsiteX2" fmla="*/ 0 w 80010"/>
                    <a:gd name="connsiteY2" fmla="*/ 40005 h 360045"/>
                    <a:gd name="connsiteX3" fmla="*/ 40005 w 80010"/>
                    <a:gd name="connsiteY3" fmla="*/ 0 h 360045"/>
                    <a:gd name="connsiteX4" fmla="*/ 80010 w 80010"/>
                    <a:gd name="connsiteY4" fmla="*/ 40005 h 360045"/>
                    <a:gd name="connsiteX5" fmla="*/ 80010 w 80010"/>
                    <a:gd name="connsiteY5" fmla="*/ 320040 h 360045"/>
                    <a:gd name="connsiteX6" fmla="*/ 40005 w 80010"/>
                    <a:gd name="connsiteY6" fmla="*/ 360045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360045">
                      <a:moveTo>
                        <a:pt x="40005" y="360045"/>
                      </a:moveTo>
                      <a:cubicBezTo>
                        <a:pt x="17716" y="360045"/>
                        <a:pt x="0" y="342328"/>
                        <a:pt x="0" y="320040"/>
                      </a:cubicBezTo>
                      <a:lnTo>
                        <a:pt x="0" y="40005"/>
                      </a:lnTo>
                      <a:cubicBezTo>
                        <a:pt x="0" y="17716"/>
                        <a:pt x="17716" y="0"/>
                        <a:pt x="40005" y="0"/>
                      </a:cubicBezTo>
                      <a:cubicBezTo>
                        <a:pt x="62293" y="0"/>
                        <a:pt x="80010" y="17716"/>
                        <a:pt x="80010" y="40005"/>
                      </a:cubicBezTo>
                      <a:lnTo>
                        <a:pt x="80010" y="320040"/>
                      </a:lnTo>
                      <a:cubicBezTo>
                        <a:pt x="80010" y="341757"/>
                        <a:pt x="61722" y="360045"/>
                        <a:pt x="40005" y="36004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97">
                  <a:extLst>
                    <a:ext uri="{FF2B5EF4-FFF2-40B4-BE49-F238E27FC236}">
                      <a16:creationId xmlns:a16="http://schemas.microsoft.com/office/drawing/2014/main" id="{4D658D28-8B5D-D148-8606-2C639F96D8AF}"/>
                    </a:ext>
                  </a:extLst>
                </p:cNvPr>
                <p:cNvSpPr/>
                <p:nvPr/>
              </p:nvSpPr>
              <p:spPr>
                <a:xfrm>
                  <a:off x="7360510" y="3632648"/>
                  <a:ext cx="503491" cy="869252"/>
                </a:xfrm>
                <a:custGeom>
                  <a:avLst/>
                  <a:gdLst>
                    <a:gd name="connsiteX0" fmla="*/ 31433 w 503491"/>
                    <a:gd name="connsiteY0" fmla="*/ 0 h 869251"/>
                    <a:gd name="connsiteX1" fmla="*/ 472059 w 503491"/>
                    <a:gd name="connsiteY1" fmla="*/ 0 h 869251"/>
                    <a:gd name="connsiteX2" fmla="*/ 503491 w 503491"/>
                    <a:gd name="connsiteY2" fmla="*/ 31433 h 869251"/>
                    <a:gd name="connsiteX3" fmla="*/ 503491 w 503491"/>
                    <a:gd name="connsiteY3" fmla="*/ 837819 h 869251"/>
                    <a:gd name="connsiteX4" fmla="*/ 472059 w 503491"/>
                    <a:gd name="connsiteY4" fmla="*/ 869252 h 869251"/>
                    <a:gd name="connsiteX5" fmla="*/ 31433 w 503491"/>
                    <a:gd name="connsiteY5" fmla="*/ 869252 h 869251"/>
                    <a:gd name="connsiteX6" fmla="*/ 0 w 503491"/>
                    <a:gd name="connsiteY6" fmla="*/ 837819 h 869251"/>
                    <a:gd name="connsiteX7" fmla="*/ 0 w 503491"/>
                    <a:gd name="connsiteY7" fmla="*/ 31433 h 869251"/>
                    <a:gd name="connsiteX8" fmla="*/ 31433 w 503491"/>
                    <a:gd name="connsiteY8" fmla="*/ 0 h 869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3491" h="869251">
                      <a:moveTo>
                        <a:pt x="31433" y="0"/>
                      </a:moveTo>
                      <a:lnTo>
                        <a:pt x="472059" y="0"/>
                      </a:lnTo>
                      <a:cubicBezTo>
                        <a:pt x="489776" y="0"/>
                        <a:pt x="503491" y="14288"/>
                        <a:pt x="503491" y="31433"/>
                      </a:cubicBezTo>
                      <a:lnTo>
                        <a:pt x="503491" y="837819"/>
                      </a:lnTo>
                      <a:cubicBezTo>
                        <a:pt x="503491" y="855536"/>
                        <a:pt x="489204" y="869252"/>
                        <a:pt x="472059" y="869252"/>
                      </a:cubicBezTo>
                      <a:lnTo>
                        <a:pt x="31433" y="869252"/>
                      </a:lnTo>
                      <a:cubicBezTo>
                        <a:pt x="13716" y="869252"/>
                        <a:pt x="0" y="854964"/>
                        <a:pt x="0" y="837819"/>
                      </a:cubicBezTo>
                      <a:lnTo>
                        <a:pt x="0" y="31433"/>
                      </a:lnTo>
                      <a:cubicBezTo>
                        <a:pt x="0" y="13716"/>
                        <a:pt x="13716" y="0"/>
                        <a:pt x="314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98">
                  <a:extLst>
                    <a:ext uri="{FF2B5EF4-FFF2-40B4-BE49-F238E27FC236}">
                      <a16:creationId xmlns:a16="http://schemas.microsoft.com/office/drawing/2014/main" id="{F515F0CF-623C-0B4B-AEC7-3BB361DC19D7}"/>
                    </a:ext>
                  </a:extLst>
                </p:cNvPr>
                <p:cNvSpPr/>
                <p:nvPr/>
              </p:nvSpPr>
              <p:spPr>
                <a:xfrm>
                  <a:off x="4060228" y="2684646"/>
                  <a:ext cx="1254443" cy="1801938"/>
                </a:xfrm>
                <a:custGeom>
                  <a:avLst/>
                  <a:gdLst>
                    <a:gd name="connsiteX0" fmla="*/ 57150 w 1254442"/>
                    <a:gd name="connsiteY0" fmla="*/ 0 h 1801939"/>
                    <a:gd name="connsiteX1" fmla="*/ 1197293 w 1254442"/>
                    <a:gd name="connsiteY1" fmla="*/ 0 h 1801939"/>
                    <a:gd name="connsiteX2" fmla="*/ 1254443 w 1254442"/>
                    <a:gd name="connsiteY2" fmla="*/ 57150 h 1801939"/>
                    <a:gd name="connsiteX3" fmla="*/ 1254443 w 1254442"/>
                    <a:gd name="connsiteY3" fmla="*/ 1744789 h 1801939"/>
                    <a:gd name="connsiteX4" fmla="*/ 1197293 w 1254442"/>
                    <a:gd name="connsiteY4" fmla="*/ 1801939 h 1801939"/>
                    <a:gd name="connsiteX5" fmla="*/ 57150 w 1254442"/>
                    <a:gd name="connsiteY5" fmla="*/ 1801939 h 1801939"/>
                    <a:gd name="connsiteX6" fmla="*/ 0 w 1254442"/>
                    <a:gd name="connsiteY6" fmla="*/ 1744789 h 1801939"/>
                    <a:gd name="connsiteX7" fmla="*/ 0 w 1254442"/>
                    <a:gd name="connsiteY7" fmla="*/ 57150 h 1801939"/>
                    <a:gd name="connsiteX8" fmla="*/ 57150 w 1254442"/>
                    <a:gd name="connsiteY8" fmla="*/ 0 h 1801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442" h="1801939">
                      <a:moveTo>
                        <a:pt x="57150" y="0"/>
                      </a:moveTo>
                      <a:lnTo>
                        <a:pt x="1197293" y="0"/>
                      </a:lnTo>
                      <a:cubicBezTo>
                        <a:pt x="1228725" y="0"/>
                        <a:pt x="1254443" y="25718"/>
                        <a:pt x="1254443" y="57150"/>
                      </a:cubicBezTo>
                      <a:lnTo>
                        <a:pt x="1254443" y="1744789"/>
                      </a:lnTo>
                      <a:cubicBezTo>
                        <a:pt x="1254443" y="1776222"/>
                        <a:pt x="1228725" y="1801939"/>
                        <a:pt x="1197293" y="1801939"/>
                      </a:cubicBezTo>
                      <a:lnTo>
                        <a:pt x="57150" y="1801939"/>
                      </a:lnTo>
                      <a:cubicBezTo>
                        <a:pt x="25718" y="1801939"/>
                        <a:pt x="0" y="1776222"/>
                        <a:pt x="0" y="1744789"/>
                      </a:cubicBezTo>
                      <a:lnTo>
                        <a:pt x="0" y="57150"/>
                      </a:lnTo>
                      <a:cubicBezTo>
                        <a:pt x="0" y="25146"/>
                        <a:pt x="25718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99">
                  <a:extLst>
                    <a:ext uri="{FF2B5EF4-FFF2-40B4-BE49-F238E27FC236}">
                      <a16:creationId xmlns:a16="http://schemas.microsoft.com/office/drawing/2014/main" id="{B2F8C532-5192-F343-91FE-72ACCC51F547}"/>
                    </a:ext>
                  </a:extLst>
                </p:cNvPr>
                <p:cNvSpPr/>
                <p:nvPr/>
              </p:nvSpPr>
              <p:spPr>
                <a:xfrm>
                  <a:off x="4694434" y="1517433"/>
                  <a:ext cx="3601021" cy="2231136"/>
                </a:xfrm>
                <a:custGeom>
                  <a:avLst/>
                  <a:gdLst>
                    <a:gd name="connsiteX0" fmla="*/ 227457 w 3601021"/>
                    <a:gd name="connsiteY0" fmla="*/ 2231136 h 2231136"/>
                    <a:gd name="connsiteX1" fmla="*/ 0 w 3601021"/>
                    <a:gd name="connsiteY1" fmla="*/ 2003679 h 2231136"/>
                    <a:gd name="connsiteX2" fmla="*/ 0 w 3601021"/>
                    <a:gd name="connsiteY2" fmla="*/ 227457 h 2231136"/>
                    <a:gd name="connsiteX3" fmla="*/ 227457 w 3601021"/>
                    <a:gd name="connsiteY3" fmla="*/ 0 h 2231136"/>
                    <a:gd name="connsiteX4" fmla="*/ 3373565 w 3601021"/>
                    <a:gd name="connsiteY4" fmla="*/ 0 h 2231136"/>
                    <a:gd name="connsiteX5" fmla="*/ 3601022 w 3601021"/>
                    <a:gd name="connsiteY5" fmla="*/ 227457 h 2231136"/>
                    <a:gd name="connsiteX6" fmla="*/ 3601022 w 3601021"/>
                    <a:gd name="connsiteY6" fmla="*/ 2003679 h 2231136"/>
                    <a:gd name="connsiteX7" fmla="*/ 3373565 w 3601021"/>
                    <a:gd name="connsiteY7" fmla="*/ 2231136 h 2231136"/>
                    <a:gd name="connsiteX8" fmla="*/ 227457 w 3601021"/>
                    <a:gd name="connsiteY8" fmla="*/ 2231136 h 223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01021" h="2231136">
                      <a:moveTo>
                        <a:pt x="227457" y="2231136"/>
                      </a:moveTo>
                      <a:cubicBezTo>
                        <a:pt x="102299" y="2231136"/>
                        <a:pt x="0" y="2128838"/>
                        <a:pt x="0" y="2003679"/>
                      </a:cubicBezTo>
                      <a:lnTo>
                        <a:pt x="0" y="227457"/>
                      </a:lnTo>
                      <a:cubicBezTo>
                        <a:pt x="0" y="102298"/>
                        <a:pt x="102299" y="0"/>
                        <a:pt x="227457" y="0"/>
                      </a:cubicBezTo>
                      <a:lnTo>
                        <a:pt x="3373565" y="0"/>
                      </a:lnTo>
                      <a:cubicBezTo>
                        <a:pt x="3498723" y="0"/>
                        <a:pt x="3601022" y="102298"/>
                        <a:pt x="3601022" y="227457"/>
                      </a:cubicBezTo>
                      <a:lnTo>
                        <a:pt x="3601022" y="2003679"/>
                      </a:lnTo>
                      <a:cubicBezTo>
                        <a:pt x="3601022" y="2128838"/>
                        <a:pt x="3498723" y="2231136"/>
                        <a:pt x="3373565" y="2231136"/>
                      </a:cubicBezTo>
                      <a:lnTo>
                        <a:pt x="227457" y="2231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100">
                  <a:extLst>
                    <a:ext uri="{FF2B5EF4-FFF2-40B4-BE49-F238E27FC236}">
                      <a16:creationId xmlns:a16="http://schemas.microsoft.com/office/drawing/2014/main" id="{49249BB8-DC56-AD4B-9F7A-91413936BFB5}"/>
                    </a:ext>
                  </a:extLst>
                </p:cNvPr>
                <p:cNvSpPr/>
                <p:nvPr/>
              </p:nvSpPr>
              <p:spPr>
                <a:xfrm>
                  <a:off x="5571272" y="4052764"/>
                  <a:ext cx="1853945" cy="257174"/>
                </a:xfrm>
                <a:custGeom>
                  <a:avLst/>
                  <a:gdLst>
                    <a:gd name="connsiteX0" fmla="*/ 0 w 1853946"/>
                    <a:gd name="connsiteY0" fmla="*/ 257175 h 257175"/>
                    <a:gd name="connsiteX1" fmla="*/ 1853946 w 1853946"/>
                    <a:gd name="connsiteY1" fmla="*/ 257175 h 257175"/>
                    <a:gd name="connsiteX2" fmla="*/ 0 w 1853946"/>
                    <a:gd name="connsiteY2" fmla="*/ 257175 h 257175"/>
                    <a:gd name="connsiteX3" fmla="*/ 0 w 1853946"/>
                    <a:gd name="connsiteY3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3946" h="257175">
                      <a:moveTo>
                        <a:pt x="0" y="257175"/>
                      </a:moveTo>
                      <a:lnTo>
                        <a:pt x="1853946" y="257175"/>
                      </a:lnTo>
                      <a:cubicBezTo>
                        <a:pt x="1283589" y="-85725"/>
                        <a:pt x="570357" y="-85725"/>
                        <a:pt x="0" y="257175"/>
                      </a:cubicBezTo>
                      <a:lnTo>
                        <a:pt x="0" y="257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01">
                  <a:extLst>
                    <a:ext uri="{FF2B5EF4-FFF2-40B4-BE49-F238E27FC236}">
                      <a16:creationId xmlns:a16="http://schemas.microsoft.com/office/drawing/2014/main" id="{C0557995-B867-A941-98D6-1D833F5ED34B}"/>
                    </a:ext>
                  </a:extLst>
                </p:cNvPr>
                <p:cNvSpPr/>
                <p:nvPr/>
              </p:nvSpPr>
              <p:spPr>
                <a:xfrm>
                  <a:off x="4564951" y="1401889"/>
                  <a:ext cx="3683317" cy="2313431"/>
                </a:xfrm>
                <a:custGeom>
                  <a:avLst/>
                  <a:gdLst>
                    <a:gd name="connsiteX0" fmla="*/ 3414712 w 3683317"/>
                    <a:gd name="connsiteY0" fmla="*/ 2313432 h 2313431"/>
                    <a:gd name="connsiteX1" fmla="*/ 268605 w 3683317"/>
                    <a:gd name="connsiteY1" fmla="*/ 2313432 h 2313431"/>
                    <a:gd name="connsiteX2" fmla="*/ 0 w 3683317"/>
                    <a:gd name="connsiteY2" fmla="*/ 2044827 h 2313431"/>
                    <a:gd name="connsiteX3" fmla="*/ 0 w 3683317"/>
                    <a:gd name="connsiteY3" fmla="*/ 268605 h 2313431"/>
                    <a:gd name="connsiteX4" fmla="*/ 268605 w 3683317"/>
                    <a:gd name="connsiteY4" fmla="*/ 0 h 2313431"/>
                    <a:gd name="connsiteX5" fmla="*/ 3414712 w 3683317"/>
                    <a:gd name="connsiteY5" fmla="*/ 0 h 2313431"/>
                    <a:gd name="connsiteX6" fmla="*/ 3683317 w 3683317"/>
                    <a:gd name="connsiteY6" fmla="*/ 268605 h 2313431"/>
                    <a:gd name="connsiteX7" fmla="*/ 3683317 w 3683317"/>
                    <a:gd name="connsiteY7" fmla="*/ 2044827 h 2313431"/>
                    <a:gd name="connsiteX8" fmla="*/ 3414712 w 3683317"/>
                    <a:gd name="connsiteY8" fmla="*/ 2313432 h 2313431"/>
                    <a:gd name="connsiteX9" fmla="*/ 268605 w 3683317"/>
                    <a:gd name="connsiteY9" fmla="*/ 80010 h 2313431"/>
                    <a:gd name="connsiteX10" fmla="*/ 80010 w 3683317"/>
                    <a:gd name="connsiteY10" fmla="*/ 268605 h 2313431"/>
                    <a:gd name="connsiteX11" fmla="*/ 80010 w 3683317"/>
                    <a:gd name="connsiteY11" fmla="*/ 2044827 h 2313431"/>
                    <a:gd name="connsiteX12" fmla="*/ 268605 w 3683317"/>
                    <a:gd name="connsiteY12" fmla="*/ 2233422 h 2313431"/>
                    <a:gd name="connsiteX13" fmla="*/ 3414712 w 3683317"/>
                    <a:gd name="connsiteY13" fmla="*/ 2233422 h 2313431"/>
                    <a:gd name="connsiteX14" fmla="*/ 3603307 w 3683317"/>
                    <a:gd name="connsiteY14" fmla="*/ 2044827 h 2313431"/>
                    <a:gd name="connsiteX15" fmla="*/ 3603307 w 3683317"/>
                    <a:gd name="connsiteY15" fmla="*/ 268605 h 2313431"/>
                    <a:gd name="connsiteX16" fmla="*/ 3414712 w 3683317"/>
                    <a:gd name="connsiteY16" fmla="*/ 80010 h 2313431"/>
                    <a:gd name="connsiteX17" fmla="*/ 268605 w 3683317"/>
                    <a:gd name="connsiteY17" fmla="*/ 80010 h 231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83317" h="2313431">
                      <a:moveTo>
                        <a:pt x="3414712" y="2313432"/>
                      </a:moveTo>
                      <a:lnTo>
                        <a:pt x="268605" y="2313432"/>
                      </a:lnTo>
                      <a:cubicBezTo>
                        <a:pt x="120015" y="2313432"/>
                        <a:pt x="0" y="2193417"/>
                        <a:pt x="0" y="2044827"/>
                      </a:cubicBezTo>
                      <a:lnTo>
                        <a:pt x="0" y="268605"/>
                      </a:lnTo>
                      <a:cubicBezTo>
                        <a:pt x="0" y="120015"/>
                        <a:pt x="120015" y="0"/>
                        <a:pt x="268605" y="0"/>
                      </a:cubicBezTo>
                      <a:lnTo>
                        <a:pt x="3414712" y="0"/>
                      </a:lnTo>
                      <a:cubicBezTo>
                        <a:pt x="3562731" y="0"/>
                        <a:pt x="3683317" y="120586"/>
                        <a:pt x="3683317" y="268605"/>
                      </a:cubicBezTo>
                      <a:lnTo>
                        <a:pt x="3683317" y="2044827"/>
                      </a:lnTo>
                      <a:cubicBezTo>
                        <a:pt x="3683317" y="2193417"/>
                        <a:pt x="3563302" y="2313432"/>
                        <a:pt x="3414712" y="2313432"/>
                      </a:cubicBezTo>
                      <a:close/>
                      <a:moveTo>
                        <a:pt x="268605" y="80010"/>
                      </a:moveTo>
                      <a:cubicBezTo>
                        <a:pt x="164592" y="80010"/>
                        <a:pt x="80010" y="164592"/>
                        <a:pt x="80010" y="268605"/>
                      </a:cubicBezTo>
                      <a:lnTo>
                        <a:pt x="80010" y="2044827"/>
                      </a:lnTo>
                      <a:cubicBezTo>
                        <a:pt x="80010" y="2148840"/>
                        <a:pt x="164592" y="2233422"/>
                        <a:pt x="268605" y="2233422"/>
                      </a:cubicBezTo>
                      <a:lnTo>
                        <a:pt x="3414712" y="2233422"/>
                      </a:lnTo>
                      <a:cubicBezTo>
                        <a:pt x="3518726" y="2233422"/>
                        <a:pt x="3603307" y="2148840"/>
                        <a:pt x="3603307" y="2044827"/>
                      </a:cubicBezTo>
                      <a:lnTo>
                        <a:pt x="3603307" y="268605"/>
                      </a:lnTo>
                      <a:cubicBezTo>
                        <a:pt x="3603307" y="164592"/>
                        <a:pt x="3518726" y="80010"/>
                        <a:pt x="3414712" y="80010"/>
                      </a:cubicBezTo>
                      <a:lnTo>
                        <a:pt x="268605" y="80010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02">
                  <a:extLst>
                    <a:ext uri="{FF2B5EF4-FFF2-40B4-BE49-F238E27FC236}">
                      <a16:creationId xmlns:a16="http://schemas.microsoft.com/office/drawing/2014/main" id="{D4DF6FDC-A28D-4C44-A741-AC9D99EC45AF}"/>
                    </a:ext>
                  </a:extLst>
                </p:cNvPr>
                <p:cNvSpPr/>
                <p:nvPr/>
              </p:nvSpPr>
              <p:spPr>
                <a:xfrm>
                  <a:off x="4564951" y="3271837"/>
                  <a:ext cx="3683317" cy="443483"/>
                </a:xfrm>
                <a:custGeom>
                  <a:avLst/>
                  <a:gdLst>
                    <a:gd name="connsiteX0" fmla="*/ 3414712 w 3683317"/>
                    <a:gd name="connsiteY0" fmla="*/ 443484 h 443483"/>
                    <a:gd name="connsiteX1" fmla="*/ 268605 w 3683317"/>
                    <a:gd name="connsiteY1" fmla="*/ 443484 h 443483"/>
                    <a:gd name="connsiteX2" fmla="*/ 0 w 3683317"/>
                    <a:gd name="connsiteY2" fmla="*/ 174879 h 443483"/>
                    <a:gd name="connsiteX3" fmla="*/ 0 w 3683317"/>
                    <a:gd name="connsiteY3" fmla="*/ 40005 h 443483"/>
                    <a:gd name="connsiteX4" fmla="*/ 40005 w 3683317"/>
                    <a:gd name="connsiteY4" fmla="*/ 0 h 443483"/>
                    <a:gd name="connsiteX5" fmla="*/ 3643312 w 3683317"/>
                    <a:gd name="connsiteY5" fmla="*/ 0 h 443483"/>
                    <a:gd name="connsiteX6" fmla="*/ 3683317 w 3683317"/>
                    <a:gd name="connsiteY6" fmla="*/ 40005 h 443483"/>
                    <a:gd name="connsiteX7" fmla="*/ 3683317 w 3683317"/>
                    <a:gd name="connsiteY7" fmla="*/ 174879 h 443483"/>
                    <a:gd name="connsiteX8" fmla="*/ 3414712 w 3683317"/>
                    <a:gd name="connsiteY8" fmla="*/ 443484 h 443483"/>
                    <a:gd name="connsiteX9" fmla="*/ 80010 w 3683317"/>
                    <a:gd name="connsiteY9" fmla="*/ 80010 h 443483"/>
                    <a:gd name="connsiteX10" fmla="*/ 80010 w 3683317"/>
                    <a:gd name="connsiteY10" fmla="*/ 174879 h 443483"/>
                    <a:gd name="connsiteX11" fmla="*/ 268605 w 3683317"/>
                    <a:gd name="connsiteY11" fmla="*/ 363474 h 443483"/>
                    <a:gd name="connsiteX12" fmla="*/ 3414712 w 3683317"/>
                    <a:gd name="connsiteY12" fmla="*/ 363474 h 443483"/>
                    <a:gd name="connsiteX13" fmla="*/ 3603307 w 3683317"/>
                    <a:gd name="connsiteY13" fmla="*/ 174879 h 443483"/>
                    <a:gd name="connsiteX14" fmla="*/ 3603307 w 3683317"/>
                    <a:gd name="connsiteY14" fmla="*/ 80010 h 443483"/>
                    <a:gd name="connsiteX15" fmla="*/ 80010 w 3683317"/>
                    <a:gd name="connsiteY15" fmla="*/ 80010 h 44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83317" h="443483">
                      <a:moveTo>
                        <a:pt x="3414712" y="443484"/>
                      </a:moveTo>
                      <a:lnTo>
                        <a:pt x="268605" y="443484"/>
                      </a:lnTo>
                      <a:cubicBezTo>
                        <a:pt x="120015" y="443484"/>
                        <a:pt x="0" y="323469"/>
                        <a:pt x="0" y="174879"/>
                      </a:cubicBezTo>
                      <a:lnTo>
                        <a:pt x="0" y="40005"/>
                      </a:lnTo>
                      <a:cubicBezTo>
                        <a:pt x="0" y="17716"/>
                        <a:pt x="17717" y="0"/>
                        <a:pt x="40005" y="0"/>
                      </a:cubicBezTo>
                      <a:lnTo>
                        <a:pt x="3643312" y="0"/>
                      </a:lnTo>
                      <a:cubicBezTo>
                        <a:pt x="3665601" y="0"/>
                        <a:pt x="3683317" y="17716"/>
                        <a:pt x="3683317" y="40005"/>
                      </a:cubicBezTo>
                      <a:lnTo>
                        <a:pt x="3683317" y="174879"/>
                      </a:lnTo>
                      <a:cubicBezTo>
                        <a:pt x="3683317" y="323469"/>
                        <a:pt x="3563302" y="443484"/>
                        <a:pt x="3414712" y="443484"/>
                      </a:cubicBezTo>
                      <a:close/>
                      <a:moveTo>
                        <a:pt x="80010" y="80010"/>
                      </a:moveTo>
                      <a:lnTo>
                        <a:pt x="80010" y="174879"/>
                      </a:lnTo>
                      <a:cubicBezTo>
                        <a:pt x="80010" y="278892"/>
                        <a:pt x="164592" y="363474"/>
                        <a:pt x="268605" y="363474"/>
                      </a:cubicBezTo>
                      <a:lnTo>
                        <a:pt x="3414712" y="363474"/>
                      </a:lnTo>
                      <a:cubicBezTo>
                        <a:pt x="3518726" y="363474"/>
                        <a:pt x="3603307" y="278892"/>
                        <a:pt x="3603307" y="174879"/>
                      </a:cubicBezTo>
                      <a:lnTo>
                        <a:pt x="3603307" y="80010"/>
                      </a:lnTo>
                      <a:lnTo>
                        <a:pt x="80010" y="80010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03">
                  <a:extLst>
                    <a:ext uri="{FF2B5EF4-FFF2-40B4-BE49-F238E27FC236}">
                      <a16:creationId xmlns:a16="http://schemas.microsoft.com/office/drawing/2014/main" id="{06E4DAEF-13FB-E547-9C2B-91BED946F336}"/>
                    </a:ext>
                  </a:extLst>
                </p:cNvPr>
                <p:cNvSpPr/>
                <p:nvPr/>
              </p:nvSpPr>
              <p:spPr>
                <a:xfrm>
                  <a:off x="4571238" y="3275266"/>
                  <a:ext cx="3671315" cy="80010"/>
                </a:xfrm>
                <a:custGeom>
                  <a:avLst/>
                  <a:gdLst>
                    <a:gd name="connsiteX0" fmla="*/ 3631311 w 3671315"/>
                    <a:gd name="connsiteY0" fmla="*/ 80010 h 80010"/>
                    <a:gd name="connsiteX1" fmla="*/ 40005 w 3671315"/>
                    <a:gd name="connsiteY1" fmla="*/ 80010 h 80010"/>
                    <a:gd name="connsiteX2" fmla="*/ 0 w 3671315"/>
                    <a:gd name="connsiteY2" fmla="*/ 40005 h 80010"/>
                    <a:gd name="connsiteX3" fmla="*/ 40005 w 3671315"/>
                    <a:gd name="connsiteY3" fmla="*/ 0 h 80010"/>
                    <a:gd name="connsiteX4" fmla="*/ 3631311 w 3671315"/>
                    <a:gd name="connsiteY4" fmla="*/ 0 h 80010"/>
                    <a:gd name="connsiteX5" fmla="*/ 3671316 w 3671315"/>
                    <a:gd name="connsiteY5" fmla="*/ 40005 h 80010"/>
                    <a:gd name="connsiteX6" fmla="*/ 3631311 w 3671315"/>
                    <a:gd name="connsiteY6" fmla="*/ 80010 h 8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71315" h="80010">
                      <a:moveTo>
                        <a:pt x="3631311" y="80010"/>
                      </a:moveTo>
                      <a:lnTo>
                        <a:pt x="40005" y="80010"/>
                      </a:lnTo>
                      <a:cubicBezTo>
                        <a:pt x="17716" y="80010"/>
                        <a:pt x="0" y="62294"/>
                        <a:pt x="0" y="40005"/>
                      </a:cubicBezTo>
                      <a:cubicBezTo>
                        <a:pt x="0" y="17717"/>
                        <a:pt x="17716" y="0"/>
                        <a:pt x="40005" y="0"/>
                      </a:cubicBezTo>
                      <a:lnTo>
                        <a:pt x="3631311" y="0"/>
                      </a:lnTo>
                      <a:cubicBezTo>
                        <a:pt x="3653600" y="0"/>
                        <a:pt x="3671316" y="17717"/>
                        <a:pt x="3671316" y="40005"/>
                      </a:cubicBezTo>
                      <a:cubicBezTo>
                        <a:pt x="3671316" y="62294"/>
                        <a:pt x="3653600" y="80010"/>
                        <a:pt x="3631311" y="80010"/>
                      </a:cubicBezTo>
                      <a:close/>
                    </a:path>
                  </a:pathLst>
                </a:custGeom>
                <a:solidFill>
                  <a:srgbClr val="153F77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04">
                  <a:extLst>
                    <a:ext uri="{FF2B5EF4-FFF2-40B4-BE49-F238E27FC236}">
                      <a16:creationId xmlns:a16="http://schemas.microsoft.com/office/drawing/2014/main" id="{6EDA4C40-6D84-3241-8BAD-582BE7DD1F2B}"/>
                    </a:ext>
                  </a:extLst>
                </p:cNvPr>
                <p:cNvSpPr/>
                <p:nvPr/>
              </p:nvSpPr>
              <p:spPr>
                <a:xfrm>
                  <a:off x="7970520" y="3427856"/>
                  <a:ext cx="120015" cy="120015"/>
                </a:xfrm>
                <a:custGeom>
                  <a:avLst/>
                  <a:gdLst>
                    <a:gd name="connsiteX0" fmla="*/ 120015 w 120015"/>
                    <a:gd name="connsiteY0" fmla="*/ 60007 h 120015"/>
                    <a:gd name="connsiteX1" fmla="*/ 60008 w 120015"/>
                    <a:gd name="connsiteY1" fmla="*/ 120015 h 120015"/>
                    <a:gd name="connsiteX2" fmla="*/ 0 w 120015"/>
                    <a:gd name="connsiteY2" fmla="*/ 60007 h 120015"/>
                    <a:gd name="connsiteX3" fmla="*/ 60008 w 120015"/>
                    <a:gd name="connsiteY3" fmla="*/ 0 h 120015"/>
                    <a:gd name="connsiteX4" fmla="*/ 120015 w 120015"/>
                    <a:gd name="connsiteY4" fmla="*/ 60007 h 12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5" h="120015">
                      <a:moveTo>
                        <a:pt x="120015" y="60007"/>
                      </a:moveTo>
                      <a:cubicBezTo>
                        <a:pt x="120015" y="93149"/>
                        <a:pt x="93149" y="120015"/>
                        <a:pt x="60008" y="120015"/>
                      </a:cubicBezTo>
                      <a:cubicBezTo>
                        <a:pt x="26866" y="120015"/>
                        <a:pt x="0" y="93149"/>
                        <a:pt x="0" y="60007"/>
                      </a:cubicBezTo>
                      <a:cubicBezTo>
                        <a:pt x="0" y="26866"/>
                        <a:pt x="26866" y="0"/>
                        <a:pt x="60008" y="0"/>
                      </a:cubicBezTo>
                      <a:cubicBezTo>
                        <a:pt x="93149" y="0"/>
                        <a:pt x="120015" y="26866"/>
                        <a:pt x="120015" y="60007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05">
                  <a:extLst>
                    <a:ext uri="{FF2B5EF4-FFF2-40B4-BE49-F238E27FC236}">
                      <a16:creationId xmlns:a16="http://schemas.microsoft.com/office/drawing/2014/main" id="{F03A2591-8A59-1340-9209-E0EF16D4A38F}"/>
                    </a:ext>
                  </a:extLst>
                </p:cNvPr>
                <p:cNvSpPr/>
                <p:nvPr/>
              </p:nvSpPr>
              <p:spPr>
                <a:xfrm>
                  <a:off x="6366892" y="3638741"/>
                  <a:ext cx="80010" cy="360044"/>
                </a:xfrm>
                <a:custGeom>
                  <a:avLst/>
                  <a:gdLst>
                    <a:gd name="connsiteX0" fmla="*/ 40005 w 80010"/>
                    <a:gd name="connsiteY0" fmla="*/ 360045 h 360045"/>
                    <a:gd name="connsiteX1" fmla="*/ 0 w 80010"/>
                    <a:gd name="connsiteY1" fmla="*/ 320040 h 360045"/>
                    <a:gd name="connsiteX2" fmla="*/ 0 w 80010"/>
                    <a:gd name="connsiteY2" fmla="*/ 40005 h 360045"/>
                    <a:gd name="connsiteX3" fmla="*/ 40005 w 80010"/>
                    <a:gd name="connsiteY3" fmla="*/ 0 h 360045"/>
                    <a:gd name="connsiteX4" fmla="*/ 80010 w 80010"/>
                    <a:gd name="connsiteY4" fmla="*/ 40005 h 360045"/>
                    <a:gd name="connsiteX5" fmla="*/ 80010 w 80010"/>
                    <a:gd name="connsiteY5" fmla="*/ 320040 h 360045"/>
                    <a:gd name="connsiteX6" fmla="*/ 40005 w 80010"/>
                    <a:gd name="connsiteY6" fmla="*/ 360045 h 36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" h="360045">
                      <a:moveTo>
                        <a:pt x="40005" y="360045"/>
                      </a:moveTo>
                      <a:cubicBezTo>
                        <a:pt x="17716" y="360045"/>
                        <a:pt x="0" y="342328"/>
                        <a:pt x="0" y="320040"/>
                      </a:cubicBezTo>
                      <a:lnTo>
                        <a:pt x="0" y="40005"/>
                      </a:lnTo>
                      <a:cubicBezTo>
                        <a:pt x="0" y="17716"/>
                        <a:pt x="17716" y="0"/>
                        <a:pt x="40005" y="0"/>
                      </a:cubicBezTo>
                      <a:cubicBezTo>
                        <a:pt x="62293" y="0"/>
                        <a:pt x="80010" y="17716"/>
                        <a:pt x="80010" y="40005"/>
                      </a:cubicBezTo>
                      <a:lnTo>
                        <a:pt x="80010" y="320040"/>
                      </a:lnTo>
                      <a:cubicBezTo>
                        <a:pt x="80010" y="341757"/>
                        <a:pt x="61722" y="360045"/>
                        <a:pt x="40005" y="360045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06">
                  <a:extLst>
                    <a:ext uri="{FF2B5EF4-FFF2-40B4-BE49-F238E27FC236}">
                      <a16:creationId xmlns:a16="http://schemas.microsoft.com/office/drawing/2014/main" id="{02251348-3C5C-BF43-B04B-953FA24D055D}"/>
                    </a:ext>
                  </a:extLst>
                </p:cNvPr>
                <p:cNvSpPr/>
                <p:nvPr/>
              </p:nvSpPr>
              <p:spPr>
                <a:xfrm>
                  <a:off x="5439346" y="3951493"/>
                  <a:ext cx="1934529" cy="337042"/>
                </a:xfrm>
                <a:custGeom>
                  <a:avLst/>
                  <a:gdLst>
                    <a:gd name="connsiteX0" fmla="*/ 1894522 w 1934529"/>
                    <a:gd name="connsiteY0" fmla="*/ 337042 h 337042"/>
                    <a:gd name="connsiteX1" fmla="*/ 40005 w 1934529"/>
                    <a:gd name="connsiteY1" fmla="*/ 337042 h 337042"/>
                    <a:gd name="connsiteX2" fmla="*/ 0 w 1934529"/>
                    <a:gd name="connsiteY2" fmla="*/ 297037 h 337042"/>
                    <a:gd name="connsiteX3" fmla="*/ 19431 w 1934529"/>
                    <a:gd name="connsiteY3" fmla="*/ 262747 h 337042"/>
                    <a:gd name="connsiteX4" fmla="*/ 1915097 w 1934529"/>
                    <a:gd name="connsiteY4" fmla="*/ 262747 h 337042"/>
                    <a:gd name="connsiteX5" fmla="*/ 1928812 w 1934529"/>
                    <a:gd name="connsiteY5" fmla="*/ 317611 h 337042"/>
                    <a:gd name="connsiteX6" fmla="*/ 1894522 w 1934529"/>
                    <a:gd name="connsiteY6" fmla="*/ 337042 h 337042"/>
                    <a:gd name="connsiteX7" fmla="*/ 1894522 w 1934529"/>
                    <a:gd name="connsiteY7" fmla="*/ 337042 h 337042"/>
                    <a:gd name="connsiteX8" fmla="*/ 197739 w 1934529"/>
                    <a:gd name="connsiteY8" fmla="*/ 257032 h 337042"/>
                    <a:gd name="connsiteX9" fmla="*/ 1737360 w 1934529"/>
                    <a:gd name="connsiteY9" fmla="*/ 257032 h 337042"/>
                    <a:gd name="connsiteX10" fmla="*/ 197739 w 1934529"/>
                    <a:gd name="connsiteY10" fmla="*/ 257032 h 337042"/>
                    <a:gd name="connsiteX11" fmla="*/ 197739 w 1934529"/>
                    <a:gd name="connsiteY11" fmla="*/ 257032 h 337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4529" h="337042">
                      <a:moveTo>
                        <a:pt x="1894522" y="337042"/>
                      </a:moveTo>
                      <a:lnTo>
                        <a:pt x="40005" y="337042"/>
                      </a:lnTo>
                      <a:cubicBezTo>
                        <a:pt x="17717" y="337042"/>
                        <a:pt x="0" y="319326"/>
                        <a:pt x="0" y="297037"/>
                      </a:cubicBezTo>
                      <a:cubicBezTo>
                        <a:pt x="0" y="282750"/>
                        <a:pt x="7429" y="270177"/>
                        <a:pt x="19431" y="262747"/>
                      </a:cubicBezTo>
                      <a:cubicBezTo>
                        <a:pt x="602361" y="-87582"/>
                        <a:pt x="1331595" y="-87582"/>
                        <a:pt x="1915097" y="262747"/>
                      </a:cubicBezTo>
                      <a:cubicBezTo>
                        <a:pt x="1933956" y="274177"/>
                        <a:pt x="1940242" y="298752"/>
                        <a:pt x="1928812" y="317611"/>
                      </a:cubicBezTo>
                      <a:cubicBezTo>
                        <a:pt x="1921383" y="329613"/>
                        <a:pt x="1908810" y="337042"/>
                        <a:pt x="1894522" y="337042"/>
                      </a:cubicBezTo>
                      <a:lnTo>
                        <a:pt x="1894522" y="337042"/>
                      </a:lnTo>
                      <a:close/>
                      <a:moveTo>
                        <a:pt x="197739" y="257032"/>
                      </a:moveTo>
                      <a:lnTo>
                        <a:pt x="1737360" y="257032"/>
                      </a:lnTo>
                      <a:cubicBezTo>
                        <a:pt x="1251014" y="20431"/>
                        <a:pt x="683514" y="20431"/>
                        <a:pt x="197739" y="257032"/>
                      </a:cubicBezTo>
                      <a:lnTo>
                        <a:pt x="197739" y="257032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07">
                  <a:extLst>
                    <a:ext uri="{FF2B5EF4-FFF2-40B4-BE49-F238E27FC236}">
                      <a16:creationId xmlns:a16="http://schemas.microsoft.com/office/drawing/2014/main" id="{266D4C83-2410-D447-A9BC-F8EBD73482F4}"/>
                    </a:ext>
                  </a:extLst>
                </p:cNvPr>
                <p:cNvSpPr/>
                <p:nvPr/>
              </p:nvSpPr>
              <p:spPr>
                <a:xfrm>
                  <a:off x="3987500" y="2626464"/>
                  <a:ext cx="1254443" cy="1801938"/>
                </a:xfrm>
                <a:custGeom>
                  <a:avLst/>
                  <a:gdLst>
                    <a:gd name="connsiteX0" fmla="*/ 57150 w 1254442"/>
                    <a:gd name="connsiteY0" fmla="*/ 0 h 1801939"/>
                    <a:gd name="connsiteX1" fmla="*/ 1197293 w 1254442"/>
                    <a:gd name="connsiteY1" fmla="*/ 0 h 1801939"/>
                    <a:gd name="connsiteX2" fmla="*/ 1254443 w 1254442"/>
                    <a:gd name="connsiteY2" fmla="*/ 57150 h 1801939"/>
                    <a:gd name="connsiteX3" fmla="*/ 1254443 w 1254442"/>
                    <a:gd name="connsiteY3" fmla="*/ 1744789 h 1801939"/>
                    <a:gd name="connsiteX4" fmla="*/ 1197293 w 1254442"/>
                    <a:gd name="connsiteY4" fmla="*/ 1801939 h 1801939"/>
                    <a:gd name="connsiteX5" fmla="*/ 57150 w 1254442"/>
                    <a:gd name="connsiteY5" fmla="*/ 1801939 h 1801939"/>
                    <a:gd name="connsiteX6" fmla="*/ 0 w 1254442"/>
                    <a:gd name="connsiteY6" fmla="*/ 1744789 h 1801939"/>
                    <a:gd name="connsiteX7" fmla="*/ 0 w 1254442"/>
                    <a:gd name="connsiteY7" fmla="*/ 57150 h 1801939"/>
                    <a:gd name="connsiteX8" fmla="*/ 57150 w 1254442"/>
                    <a:gd name="connsiteY8" fmla="*/ 0 h 1801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442" h="1801939">
                      <a:moveTo>
                        <a:pt x="57150" y="0"/>
                      </a:moveTo>
                      <a:lnTo>
                        <a:pt x="1197293" y="0"/>
                      </a:lnTo>
                      <a:cubicBezTo>
                        <a:pt x="1228725" y="0"/>
                        <a:pt x="1254443" y="25718"/>
                        <a:pt x="1254443" y="57150"/>
                      </a:cubicBezTo>
                      <a:lnTo>
                        <a:pt x="1254443" y="1744789"/>
                      </a:lnTo>
                      <a:cubicBezTo>
                        <a:pt x="1254443" y="1776222"/>
                        <a:pt x="1228725" y="1801939"/>
                        <a:pt x="1197293" y="1801939"/>
                      </a:cubicBezTo>
                      <a:lnTo>
                        <a:pt x="57150" y="1801939"/>
                      </a:lnTo>
                      <a:cubicBezTo>
                        <a:pt x="25718" y="1801939"/>
                        <a:pt x="0" y="1776222"/>
                        <a:pt x="0" y="1744789"/>
                      </a:cubicBezTo>
                      <a:lnTo>
                        <a:pt x="0" y="57150"/>
                      </a:lnTo>
                      <a:cubicBezTo>
                        <a:pt x="0" y="25146"/>
                        <a:pt x="25718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08">
                  <a:extLst>
                    <a:ext uri="{FF2B5EF4-FFF2-40B4-BE49-F238E27FC236}">
                      <a16:creationId xmlns:a16="http://schemas.microsoft.com/office/drawing/2014/main" id="{A5B246D0-4B5C-5F48-A8AA-B3AED63581AB}"/>
                    </a:ext>
                  </a:extLst>
                </p:cNvPr>
                <p:cNvSpPr/>
                <p:nvPr/>
              </p:nvSpPr>
              <p:spPr>
                <a:xfrm>
                  <a:off x="3947160" y="2576321"/>
                  <a:ext cx="1334452" cy="1881949"/>
                </a:xfrm>
                <a:custGeom>
                  <a:avLst/>
                  <a:gdLst>
                    <a:gd name="connsiteX0" fmla="*/ 1237298 w 1334452"/>
                    <a:gd name="connsiteY0" fmla="*/ 1881949 h 1881949"/>
                    <a:gd name="connsiteX1" fmla="*/ 97155 w 1334452"/>
                    <a:gd name="connsiteY1" fmla="*/ 1881949 h 1881949"/>
                    <a:gd name="connsiteX2" fmla="*/ 0 w 1334452"/>
                    <a:gd name="connsiteY2" fmla="*/ 1784794 h 1881949"/>
                    <a:gd name="connsiteX3" fmla="*/ 0 w 1334452"/>
                    <a:gd name="connsiteY3" fmla="*/ 97155 h 1881949"/>
                    <a:gd name="connsiteX4" fmla="*/ 97155 w 1334452"/>
                    <a:gd name="connsiteY4" fmla="*/ 0 h 1881949"/>
                    <a:gd name="connsiteX5" fmla="*/ 1237298 w 1334452"/>
                    <a:gd name="connsiteY5" fmla="*/ 0 h 1881949"/>
                    <a:gd name="connsiteX6" fmla="*/ 1334453 w 1334452"/>
                    <a:gd name="connsiteY6" fmla="*/ 97155 h 1881949"/>
                    <a:gd name="connsiteX7" fmla="*/ 1334453 w 1334452"/>
                    <a:gd name="connsiteY7" fmla="*/ 1785366 h 1881949"/>
                    <a:gd name="connsiteX8" fmla="*/ 1237298 w 1334452"/>
                    <a:gd name="connsiteY8" fmla="*/ 1881949 h 1881949"/>
                    <a:gd name="connsiteX9" fmla="*/ 97155 w 1334452"/>
                    <a:gd name="connsiteY9" fmla="*/ 80010 h 1881949"/>
                    <a:gd name="connsiteX10" fmla="*/ 80010 w 1334452"/>
                    <a:gd name="connsiteY10" fmla="*/ 97155 h 1881949"/>
                    <a:gd name="connsiteX11" fmla="*/ 80010 w 1334452"/>
                    <a:gd name="connsiteY11" fmla="*/ 97155 h 1881949"/>
                    <a:gd name="connsiteX12" fmla="*/ 80010 w 1334452"/>
                    <a:gd name="connsiteY12" fmla="*/ 1785366 h 1881949"/>
                    <a:gd name="connsiteX13" fmla="*/ 97155 w 1334452"/>
                    <a:gd name="connsiteY13" fmla="*/ 1802511 h 1881949"/>
                    <a:gd name="connsiteX14" fmla="*/ 1237298 w 1334452"/>
                    <a:gd name="connsiteY14" fmla="*/ 1802511 h 1881949"/>
                    <a:gd name="connsiteX15" fmla="*/ 1254443 w 1334452"/>
                    <a:gd name="connsiteY15" fmla="*/ 1785366 h 1881949"/>
                    <a:gd name="connsiteX16" fmla="*/ 1254443 w 1334452"/>
                    <a:gd name="connsiteY16" fmla="*/ 97155 h 1881949"/>
                    <a:gd name="connsiteX17" fmla="*/ 1237298 w 1334452"/>
                    <a:gd name="connsiteY17" fmla="*/ 80010 h 1881949"/>
                    <a:gd name="connsiteX18" fmla="*/ 1237298 w 1334452"/>
                    <a:gd name="connsiteY18" fmla="*/ 80010 h 1881949"/>
                    <a:gd name="connsiteX19" fmla="*/ 97155 w 1334452"/>
                    <a:gd name="connsiteY19" fmla="*/ 80010 h 1881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34452" h="1881949">
                      <a:moveTo>
                        <a:pt x="1237298" y="1881949"/>
                      </a:moveTo>
                      <a:lnTo>
                        <a:pt x="97155" y="1881949"/>
                      </a:lnTo>
                      <a:cubicBezTo>
                        <a:pt x="43434" y="1881949"/>
                        <a:pt x="0" y="1838516"/>
                        <a:pt x="0" y="1784794"/>
                      </a:cubicBezTo>
                      <a:lnTo>
                        <a:pt x="0" y="97155"/>
                      </a:lnTo>
                      <a:cubicBezTo>
                        <a:pt x="0" y="43434"/>
                        <a:pt x="43434" y="0"/>
                        <a:pt x="97155" y="0"/>
                      </a:cubicBezTo>
                      <a:lnTo>
                        <a:pt x="1237298" y="0"/>
                      </a:lnTo>
                      <a:cubicBezTo>
                        <a:pt x="1291019" y="0"/>
                        <a:pt x="1334453" y="43434"/>
                        <a:pt x="1334453" y="97155"/>
                      </a:cubicBezTo>
                      <a:lnTo>
                        <a:pt x="1334453" y="1785366"/>
                      </a:lnTo>
                      <a:cubicBezTo>
                        <a:pt x="1334453" y="1838516"/>
                        <a:pt x="1290447" y="1881949"/>
                        <a:pt x="1237298" y="1881949"/>
                      </a:cubicBezTo>
                      <a:close/>
                      <a:moveTo>
                        <a:pt x="97155" y="80010"/>
                      </a:moveTo>
                      <a:cubicBezTo>
                        <a:pt x="87440" y="80010"/>
                        <a:pt x="80010" y="87440"/>
                        <a:pt x="80010" y="97155"/>
                      </a:cubicBezTo>
                      <a:lnTo>
                        <a:pt x="80010" y="97155"/>
                      </a:lnTo>
                      <a:lnTo>
                        <a:pt x="80010" y="1785366"/>
                      </a:lnTo>
                      <a:cubicBezTo>
                        <a:pt x="80010" y="1795082"/>
                        <a:pt x="87440" y="1802511"/>
                        <a:pt x="97155" y="1802511"/>
                      </a:cubicBezTo>
                      <a:lnTo>
                        <a:pt x="1237298" y="1802511"/>
                      </a:lnTo>
                      <a:cubicBezTo>
                        <a:pt x="1247013" y="1802511"/>
                        <a:pt x="1254443" y="1795082"/>
                        <a:pt x="1254443" y="1785366"/>
                      </a:cubicBezTo>
                      <a:lnTo>
                        <a:pt x="1254443" y="97155"/>
                      </a:lnTo>
                      <a:cubicBezTo>
                        <a:pt x="1254443" y="87440"/>
                        <a:pt x="1247013" y="80010"/>
                        <a:pt x="1237298" y="80010"/>
                      </a:cubicBezTo>
                      <a:lnTo>
                        <a:pt x="1237298" y="80010"/>
                      </a:lnTo>
                      <a:lnTo>
                        <a:pt x="97155" y="80010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09">
                  <a:extLst>
                    <a:ext uri="{FF2B5EF4-FFF2-40B4-BE49-F238E27FC236}">
                      <a16:creationId xmlns:a16="http://schemas.microsoft.com/office/drawing/2014/main" id="{F8122639-5BCF-2B48-9086-D3BBAD86DA60}"/>
                    </a:ext>
                  </a:extLst>
                </p:cNvPr>
                <p:cNvSpPr/>
                <p:nvPr/>
              </p:nvSpPr>
              <p:spPr>
                <a:xfrm>
                  <a:off x="4547235" y="4222813"/>
                  <a:ext cx="133730" cy="133731"/>
                </a:xfrm>
                <a:custGeom>
                  <a:avLst/>
                  <a:gdLst>
                    <a:gd name="connsiteX0" fmla="*/ 133731 w 133730"/>
                    <a:gd name="connsiteY0" fmla="*/ 66865 h 133731"/>
                    <a:gd name="connsiteX1" fmla="*/ 66865 w 133730"/>
                    <a:gd name="connsiteY1" fmla="*/ 133731 h 133731"/>
                    <a:gd name="connsiteX2" fmla="*/ 0 w 133730"/>
                    <a:gd name="connsiteY2" fmla="*/ 66865 h 133731"/>
                    <a:gd name="connsiteX3" fmla="*/ 66865 w 133730"/>
                    <a:gd name="connsiteY3" fmla="*/ 0 h 133731"/>
                    <a:gd name="connsiteX4" fmla="*/ 133731 w 133730"/>
                    <a:gd name="connsiteY4" fmla="*/ 66865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730" h="133731">
                      <a:moveTo>
                        <a:pt x="133731" y="66865"/>
                      </a:moveTo>
                      <a:cubicBezTo>
                        <a:pt x="133731" y="103794"/>
                        <a:pt x="103794" y="133731"/>
                        <a:pt x="66865" y="133731"/>
                      </a:cubicBezTo>
                      <a:cubicBezTo>
                        <a:pt x="29937" y="133731"/>
                        <a:pt x="0" y="103794"/>
                        <a:pt x="0" y="66865"/>
                      </a:cubicBezTo>
                      <a:cubicBezTo>
                        <a:pt x="0" y="29937"/>
                        <a:pt x="29937" y="0"/>
                        <a:pt x="66865" y="0"/>
                      </a:cubicBezTo>
                      <a:cubicBezTo>
                        <a:pt x="103794" y="0"/>
                        <a:pt x="133731" y="29937"/>
                        <a:pt x="133731" y="66865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10">
                  <a:extLst>
                    <a:ext uri="{FF2B5EF4-FFF2-40B4-BE49-F238E27FC236}">
                      <a16:creationId xmlns:a16="http://schemas.microsoft.com/office/drawing/2014/main" id="{3916C756-3062-1942-B89C-B54768187A9B}"/>
                    </a:ext>
                  </a:extLst>
                </p:cNvPr>
                <p:cNvSpPr/>
                <p:nvPr/>
              </p:nvSpPr>
              <p:spPr>
                <a:xfrm>
                  <a:off x="4083748" y="4143375"/>
                  <a:ext cx="1060704" cy="40005"/>
                </a:xfrm>
                <a:custGeom>
                  <a:avLst/>
                  <a:gdLst>
                    <a:gd name="connsiteX0" fmla="*/ 1040702 w 1060704"/>
                    <a:gd name="connsiteY0" fmla="*/ 40005 h 40005"/>
                    <a:gd name="connsiteX1" fmla="*/ 20003 w 1060704"/>
                    <a:gd name="connsiteY1" fmla="*/ 40005 h 40005"/>
                    <a:gd name="connsiteX2" fmla="*/ 0 w 1060704"/>
                    <a:gd name="connsiteY2" fmla="*/ 20003 h 40005"/>
                    <a:gd name="connsiteX3" fmla="*/ 20003 w 1060704"/>
                    <a:gd name="connsiteY3" fmla="*/ 0 h 40005"/>
                    <a:gd name="connsiteX4" fmla="*/ 1040702 w 1060704"/>
                    <a:gd name="connsiteY4" fmla="*/ 0 h 40005"/>
                    <a:gd name="connsiteX5" fmla="*/ 1060704 w 1060704"/>
                    <a:gd name="connsiteY5" fmla="*/ 20003 h 40005"/>
                    <a:gd name="connsiteX6" fmla="*/ 1040702 w 1060704"/>
                    <a:gd name="connsiteY6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04" h="40005">
                      <a:moveTo>
                        <a:pt x="1040702" y="40005"/>
                      </a:moveTo>
                      <a:lnTo>
                        <a:pt x="20003" y="40005"/>
                      </a:lnTo>
                      <a:cubicBezTo>
                        <a:pt x="9144" y="40005"/>
                        <a:pt x="0" y="30861"/>
                        <a:pt x="0" y="20003"/>
                      </a:cubicBezTo>
                      <a:cubicBezTo>
                        <a:pt x="0" y="9144"/>
                        <a:pt x="9144" y="0"/>
                        <a:pt x="20003" y="0"/>
                      </a:cubicBezTo>
                      <a:lnTo>
                        <a:pt x="1040702" y="0"/>
                      </a:lnTo>
                      <a:cubicBezTo>
                        <a:pt x="1051560" y="0"/>
                        <a:pt x="1060704" y="9144"/>
                        <a:pt x="1060704" y="20003"/>
                      </a:cubicBezTo>
                      <a:cubicBezTo>
                        <a:pt x="1060704" y="30861"/>
                        <a:pt x="1051560" y="40005"/>
                        <a:pt x="1040702" y="40005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11">
                  <a:extLst>
                    <a:ext uri="{FF2B5EF4-FFF2-40B4-BE49-F238E27FC236}">
                      <a16:creationId xmlns:a16="http://schemas.microsoft.com/office/drawing/2014/main" id="{4881956B-0BD4-D94B-9A13-E24BC65DE1F9}"/>
                    </a:ext>
                  </a:extLst>
                </p:cNvPr>
                <p:cNvSpPr/>
                <p:nvPr/>
              </p:nvSpPr>
              <p:spPr>
                <a:xfrm>
                  <a:off x="4083748" y="2776346"/>
                  <a:ext cx="1060704" cy="40005"/>
                </a:xfrm>
                <a:custGeom>
                  <a:avLst/>
                  <a:gdLst>
                    <a:gd name="connsiteX0" fmla="*/ 1040702 w 1060704"/>
                    <a:gd name="connsiteY0" fmla="*/ 40005 h 40005"/>
                    <a:gd name="connsiteX1" fmla="*/ 20003 w 1060704"/>
                    <a:gd name="connsiteY1" fmla="*/ 40005 h 40005"/>
                    <a:gd name="connsiteX2" fmla="*/ 0 w 1060704"/>
                    <a:gd name="connsiteY2" fmla="*/ 20003 h 40005"/>
                    <a:gd name="connsiteX3" fmla="*/ 20003 w 1060704"/>
                    <a:gd name="connsiteY3" fmla="*/ 0 h 40005"/>
                    <a:gd name="connsiteX4" fmla="*/ 1040702 w 1060704"/>
                    <a:gd name="connsiteY4" fmla="*/ 0 h 40005"/>
                    <a:gd name="connsiteX5" fmla="*/ 1060704 w 1060704"/>
                    <a:gd name="connsiteY5" fmla="*/ 20003 h 40005"/>
                    <a:gd name="connsiteX6" fmla="*/ 1040702 w 1060704"/>
                    <a:gd name="connsiteY6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04" h="40005">
                      <a:moveTo>
                        <a:pt x="1040702" y="40005"/>
                      </a:moveTo>
                      <a:lnTo>
                        <a:pt x="20003" y="40005"/>
                      </a:lnTo>
                      <a:cubicBezTo>
                        <a:pt x="9144" y="40005"/>
                        <a:pt x="0" y="30861"/>
                        <a:pt x="0" y="20003"/>
                      </a:cubicBezTo>
                      <a:cubicBezTo>
                        <a:pt x="0" y="9144"/>
                        <a:pt x="9144" y="0"/>
                        <a:pt x="20003" y="0"/>
                      </a:cubicBezTo>
                      <a:lnTo>
                        <a:pt x="1040702" y="0"/>
                      </a:lnTo>
                      <a:cubicBezTo>
                        <a:pt x="1051560" y="0"/>
                        <a:pt x="1060704" y="9144"/>
                        <a:pt x="1060704" y="20003"/>
                      </a:cubicBezTo>
                      <a:cubicBezTo>
                        <a:pt x="1060704" y="30861"/>
                        <a:pt x="1051560" y="40005"/>
                        <a:pt x="1040702" y="40005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12">
                  <a:extLst>
                    <a:ext uri="{FF2B5EF4-FFF2-40B4-BE49-F238E27FC236}">
                      <a16:creationId xmlns:a16="http://schemas.microsoft.com/office/drawing/2014/main" id="{81950971-B370-8143-99E2-2584C9B3E2DE}"/>
                    </a:ext>
                  </a:extLst>
                </p:cNvPr>
                <p:cNvSpPr/>
                <p:nvPr/>
              </p:nvSpPr>
              <p:spPr>
                <a:xfrm>
                  <a:off x="4277662" y="3257550"/>
                  <a:ext cx="661660" cy="556641"/>
                </a:xfrm>
                <a:custGeom>
                  <a:avLst/>
                  <a:gdLst>
                    <a:gd name="connsiteX0" fmla="*/ 331295 w 661660"/>
                    <a:gd name="connsiteY0" fmla="*/ 556641 h 556641"/>
                    <a:gd name="connsiteX1" fmla="*/ 296433 w 661660"/>
                    <a:gd name="connsiteY1" fmla="*/ 543496 h 556641"/>
                    <a:gd name="connsiteX2" fmla="*/ 69548 w 661660"/>
                    <a:gd name="connsiteY2" fmla="*/ 348615 h 556641"/>
                    <a:gd name="connsiteX3" fmla="*/ 66119 w 661660"/>
                    <a:gd name="connsiteY3" fmla="*/ 345186 h 556641"/>
                    <a:gd name="connsiteX4" fmla="*/ 51831 w 661660"/>
                    <a:gd name="connsiteY4" fmla="*/ 62294 h 556641"/>
                    <a:gd name="connsiteX5" fmla="*/ 59832 w 661660"/>
                    <a:gd name="connsiteY5" fmla="*/ 53721 h 556641"/>
                    <a:gd name="connsiteX6" fmla="*/ 322722 w 661660"/>
                    <a:gd name="connsiteY6" fmla="*/ 54864 h 556641"/>
                    <a:gd name="connsiteX7" fmla="*/ 330723 w 661660"/>
                    <a:gd name="connsiteY7" fmla="*/ 63436 h 556641"/>
                    <a:gd name="connsiteX8" fmla="*/ 471312 w 661660"/>
                    <a:gd name="connsiteY8" fmla="*/ 0 h 556641"/>
                    <a:gd name="connsiteX9" fmla="*/ 661622 w 661660"/>
                    <a:gd name="connsiteY9" fmla="*/ 194310 h 556641"/>
                    <a:gd name="connsiteX10" fmla="*/ 597042 w 661660"/>
                    <a:gd name="connsiteY10" fmla="*/ 344043 h 556641"/>
                    <a:gd name="connsiteX11" fmla="*/ 592470 w 661660"/>
                    <a:gd name="connsiteY11" fmla="*/ 348615 h 556641"/>
                    <a:gd name="connsiteX12" fmla="*/ 365585 w 661660"/>
                    <a:gd name="connsiteY12" fmla="*/ 544068 h 556641"/>
                    <a:gd name="connsiteX13" fmla="*/ 331295 w 661660"/>
                    <a:gd name="connsiteY13" fmla="*/ 556641 h 556641"/>
                    <a:gd name="connsiteX14" fmla="*/ 96980 w 661660"/>
                    <a:gd name="connsiteY14" fmla="*/ 318897 h 556641"/>
                    <a:gd name="connsiteX15" fmla="*/ 322722 w 661660"/>
                    <a:gd name="connsiteY15" fmla="*/ 513207 h 556641"/>
                    <a:gd name="connsiteX16" fmla="*/ 339867 w 661660"/>
                    <a:gd name="connsiteY16" fmla="*/ 513207 h 556641"/>
                    <a:gd name="connsiteX17" fmla="*/ 565610 w 661660"/>
                    <a:gd name="connsiteY17" fmla="*/ 318897 h 556641"/>
                    <a:gd name="connsiteX18" fmla="*/ 568467 w 661660"/>
                    <a:gd name="connsiteY18" fmla="*/ 315468 h 556641"/>
                    <a:gd name="connsiteX19" fmla="*/ 621617 w 661660"/>
                    <a:gd name="connsiteY19" fmla="*/ 194310 h 556641"/>
                    <a:gd name="connsiteX20" fmla="*/ 471312 w 661660"/>
                    <a:gd name="connsiteY20" fmla="*/ 39434 h 556641"/>
                    <a:gd name="connsiteX21" fmla="*/ 353583 w 661660"/>
                    <a:gd name="connsiteY21" fmla="*/ 98298 h 556641"/>
                    <a:gd name="connsiteX22" fmla="*/ 313578 w 661660"/>
                    <a:gd name="connsiteY22" fmla="*/ 103441 h 556641"/>
                    <a:gd name="connsiteX23" fmla="*/ 308435 w 661660"/>
                    <a:gd name="connsiteY23" fmla="*/ 98298 h 556641"/>
                    <a:gd name="connsiteX24" fmla="*/ 192992 w 661660"/>
                    <a:gd name="connsiteY24" fmla="*/ 38862 h 556641"/>
                    <a:gd name="connsiteX25" fmla="*/ 87836 w 661660"/>
                    <a:gd name="connsiteY25" fmla="*/ 81153 h 556641"/>
                    <a:gd name="connsiteX26" fmla="*/ 86693 w 661660"/>
                    <a:gd name="connsiteY26" fmla="*/ 308039 h 556641"/>
                    <a:gd name="connsiteX27" fmla="*/ 94122 w 661660"/>
                    <a:gd name="connsiteY27" fmla="*/ 315468 h 556641"/>
                    <a:gd name="connsiteX28" fmla="*/ 96980 w 661660"/>
                    <a:gd name="connsiteY28" fmla="*/ 318897 h 556641"/>
                    <a:gd name="connsiteX29" fmla="*/ 96980 w 661660"/>
                    <a:gd name="connsiteY29" fmla="*/ 318897 h 556641"/>
                    <a:gd name="connsiteX30" fmla="*/ 97551 w 661660"/>
                    <a:gd name="connsiteY30" fmla="*/ 320040 h 556641"/>
                    <a:gd name="connsiteX31" fmla="*/ 97551 w 661660"/>
                    <a:gd name="connsiteY31" fmla="*/ 320040 h 55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61660" h="556641">
                      <a:moveTo>
                        <a:pt x="331295" y="556641"/>
                      </a:moveTo>
                      <a:cubicBezTo>
                        <a:pt x="318722" y="556641"/>
                        <a:pt x="306149" y="552069"/>
                        <a:pt x="296433" y="543496"/>
                      </a:cubicBezTo>
                      <a:lnTo>
                        <a:pt x="69548" y="348615"/>
                      </a:lnTo>
                      <a:cubicBezTo>
                        <a:pt x="68405" y="347472"/>
                        <a:pt x="67262" y="346329"/>
                        <a:pt x="66119" y="345186"/>
                      </a:cubicBezTo>
                      <a:cubicBezTo>
                        <a:pt x="-16177" y="270891"/>
                        <a:pt x="-22464" y="144018"/>
                        <a:pt x="51831" y="62294"/>
                      </a:cubicBezTo>
                      <a:cubicBezTo>
                        <a:pt x="54689" y="59436"/>
                        <a:pt x="56975" y="56579"/>
                        <a:pt x="59832" y="53721"/>
                      </a:cubicBezTo>
                      <a:cubicBezTo>
                        <a:pt x="132984" y="-18288"/>
                        <a:pt x="250713" y="-17716"/>
                        <a:pt x="322722" y="54864"/>
                      </a:cubicBezTo>
                      <a:cubicBezTo>
                        <a:pt x="325580" y="57721"/>
                        <a:pt x="327866" y="60579"/>
                        <a:pt x="330723" y="63436"/>
                      </a:cubicBezTo>
                      <a:cubicBezTo>
                        <a:pt x="366156" y="22860"/>
                        <a:pt x="417020" y="0"/>
                        <a:pt x="471312" y="0"/>
                      </a:cubicBezTo>
                      <a:cubicBezTo>
                        <a:pt x="575325" y="0"/>
                        <a:pt x="660479" y="86868"/>
                        <a:pt x="661622" y="194310"/>
                      </a:cubicBezTo>
                      <a:cubicBezTo>
                        <a:pt x="662765" y="251460"/>
                        <a:pt x="638762" y="305753"/>
                        <a:pt x="597042" y="344043"/>
                      </a:cubicBezTo>
                      <a:cubicBezTo>
                        <a:pt x="595899" y="345758"/>
                        <a:pt x="594185" y="347472"/>
                        <a:pt x="592470" y="348615"/>
                      </a:cubicBezTo>
                      <a:lnTo>
                        <a:pt x="365585" y="544068"/>
                      </a:lnTo>
                      <a:cubicBezTo>
                        <a:pt x="355869" y="552069"/>
                        <a:pt x="343868" y="556641"/>
                        <a:pt x="331295" y="556641"/>
                      </a:cubicBezTo>
                      <a:close/>
                      <a:moveTo>
                        <a:pt x="96980" y="318897"/>
                      </a:moveTo>
                      <a:lnTo>
                        <a:pt x="322722" y="513207"/>
                      </a:lnTo>
                      <a:cubicBezTo>
                        <a:pt x="327866" y="517779"/>
                        <a:pt x="334724" y="517779"/>
                        <a:pt x="339867" y="513207"/>
                      </a:cubicBezTo>
                      <a:lnTo>
                        <a:pt x="565610" y="318897"/>
                      </a:lnTo>
                      <a:cubicBezTo>
                        <a:pt x="566181" y="317754"/>
                        <a:pt x="567324" y="316611"/>
                        <a:pt x="568467" y="315468"/>
                      </a:cubicBezTo>
                      <a:cubicBezTo>
                        <a:pt x="602757" y="284607"/>
                        <a:pt x="622188" y="240601"/>
                        <a:pt x="621617" y="194310"/>
                      </a:cubicBezTo>
                      <a:cubicBezTo>
                        <a:pt x="620474" y="109156"/>
                        <a:pt x="553037" y="39434"/>
                        <a:pt x="471312" y="39434"/>
                      </a:cubicBezTo>
                      <a:cubicBezTo>
                        <a:pt x="425021" y="39434"/>
                        <a:pt x="381587" y="61722"/>
                        <a:pt x="353583" y="98298"/>
                      </a:cubicBezTo>
                      <a:cubicBezTo>
                        <a:pt x="343868" y="110871"/>
                        <a:pt x="326151" y="113157"/>
                        <a:pt x="313578" y="103441"/>
                      </a:cubicBezTo>
                      <a:cubicBezTo>
                        <a:pt x="311864" y="101727"/>
                        <a:pt x="310149" y="100584"/>
                        <a:pt x="308435" y="98298"/>
                      </a:cubicBezTo>
                      <a:cubicBezTo>
                        <a:pt x="281003" y="61722"/>
                        <a:pt x="238712" y="40005"/>
                        <a:pt x="192992" y="38862"/>
                      </a:cubicBezTo>
                      <a:cubicBezTo>
                        <a:pt x="153558" y="38291"/>
                        <a:pt x="115839" y="53721"/>
                        <a:pt x="87836" y="81153"/>
                      </a:cubicBezTo>
                      <a:cubicBezTo>
                        <a:pt x="24971" y="143446"/>
                        <a:pt x="24399" y="245174"/>
                        <a:pt x="86693" y="308039"/>
                      </a:cubicBezTo>
                      <a:cubicBezTo>
                        <a:pt x="88979" y="310324"/>
                        <a:pt x="91836" y="313182"/>
                        <a:pt x="94122" y="315468"/>
                      </a:cubicBezTo>
                      <a:cubicBezTo>
                        <a:pt x="95265" y="317183"/>
                        <a:pt x="95837" y="318326"/>
                        <a:pt x="96980" y="318897"/>
                      </a:cubicBezTo>
                      <a:lnTo>
                        <a:pt x="96980" y="318897"/>
                      </a:lnTo>
                      <a:close/>
                      <a:moveTo>
                        <a:pt x="97551" y="320040"/>
                      </a:moveTo>
                      <a:lnTo>
                        <a:pt x="97551" y="320040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113">
                  <a:extLst>
                    <a:ext uri="{FF2B5EF4-FFF2-40B4-BE49-F238E27FC236}">
                      <a16:creationId xmlns:a16="http://schemas.microsoft.com/office/drawing/2014/main" id="{54157FCD-D0E9-3C49-B7DB-E9BD2848DEAB}"/>
                    </a:ext>
                  </a:extLst>
                </p:cNvPr>
                <p:cNvSpPr/>
                <p:nvPr/>
              </p:nvSpPr>
              <p:spPr>
                <a:xfrm>
                  <a:off x="4711826" y="3381565"/>
                  <a:ext cx="85725" cy="442912"/>
                </a:xfrm>
                <a:custGeom>
                  <a:avLst/>
                  <a:gdLst>
                    <a:gd name="connsiteX0" fmla="*/ 42863 w 85725"/>
                    <a:gd name="connsiteY0" fmla="*/ 0 h 442912"/>
                    <a:gd name="connsiteX1" fmla="*/ 42863 w 85725"/>
                    <a:gd name="connsiteY1" fmla="*/ 0 h 442912"/>
                    <a:gd name="connsiteX2" fmla="*/ 85725 w 85725"/>
                    <a:gd name="connsiteY2" fmla="*/ 42863 h 442912"/>
                    <a:gd name="connsiteX3" fmla="*/ 85725 w 85725"/>
                    <a:gd name="connsiteY3" fmla="*/ 400050 h 442912"/>
                    <a:gd name="connsiteX4" fmla="*/ 42863 w 85725"/>
                    <a:gd name="connsiteY4" fmla="*/ 442913 h 442912"/>
                    <a:gd name="connsiteX5" fmla="*/ 42863 w 85725"/>
                    <a:gd name="connsiteY5" fmla="*/ 442913 h 442912"/>
                    <a:gd name="connsiteX6" fmla="*/ 0 w 85725"/>
                    <a:gd name="connsiteY6" fmla="*/ 400050 h 442912"/>
                    <a:gd name="connsiteX7" fmla="*/ 0 w 85725"/>
                    <a:gd name="connsiteY7" fmla="*/ 42863 h 442912"/>
                    <a:gd name="connsiteX8" fmla="*/ 42863 w 85725"/>
                    <a:gd name="connsiteY8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" h="442912">
                      <a:moveTo>
                        <a:pt x="42863" y="0"/>
                      </a:moveTo>
                      <a:lnTo>
                        <a:pt x="42863" y="0"/>
                      </a:lnTo>
                      <a:cubicBezTo>
                        <a:pt x="66294" y="0"/>
                        <a:pt x="85725" y="18859"/>
                        <a:pt x="85725" y="42863"/>
                      </a:cubicBezTo>
                      <a:lnTo>
                        <a:pt x="85725" y="400050"/>
                      </a:lnTo>
                      <a:cubicBezTo>
                        <a:pt x="85725" y="423481"/>
                        <a:pt x="66866" y="442913"/>
                        <a:pt x="42863" y="442913"/>
                      </a:cubicBezTo>
                      <a:lnTo>
                        <a:pt x="42863" y="442913"/>
                      </a:lnTo>
                      <a:cubicBezTo>
                        <a:pt x="19431" y="442913"/>
                        <a:pt x="0" y="424053"/>
                        <a:pt x="0" y="400050"/>
                      </a:cubicBezTo>
                      <a:lnTo>
                        <a:pt x="0" y="42863"/>
                      </a:lnTo>
                      <a:cubicBezTo>
                        <a:pt x="572" y="18859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114">
                  <a:extLst>
                    <a:ext uri="{FF2B5EF4-FFF2-40B4-BE49-F238E27FC236}">
                      <a16:creationId xmlns:a16="http://schemas.microsoft.com/office/drawing/2014/main" id="{0FF79CBA-4B46-B847-AFFB-24FFACE78A58}"/>
                    </a:ext>
                  </a:extLst>
                </p:cNvPr>
                <p:cNvSpPr/>
                <p:nvPr/>
              </p:nvSpPr>
              <p:spPr>
                <a:xfrm>
                  <a:off x="4839271" y="3509010"/>
                  <a:ext cx="85725" cy="156591"/>
                </a:xfrm>
                <a:custGeom>
                  <a:avLst/>
                  <a:gdLst>
                    <a:gd name="connsiteX0" fmla="*/ 42863 w 85725"/>
                    <a:gd name="connsiteY0" fmla="*/ 0 h 156591"/>
                    <a:gd name="connsiteX1" fmla="*/ 42863 w 85725"/>
                    <a:gd name="connsiteY1" fmla="*/ 0 h 156591"/>
                    <a:gd name="connsiteX2" fmla="*/ 85725 w 85725"/>
                    <a:gd name="connsiteY2" fmla="*/ 42863 h 156591"/>
                    <a:gd name="connsiteX3" fmla="*/ 85725 w 85725"/>
                    <a:gd name="connsiteY3" fmla="*/ 113729 h 156591"/>
                    <a:gd name="connsiteX4" fmla="*/ 42863 w 85725"/>
                    <a:gd name="connsiteY4" fmla="*/ 156591 h 156591"/>
                    <a:gd name="connsiteX5" fmla="*/ 42863 w 85725"/>
                    <a:gd name="connsiteY5" fmla="*/ 156591 h 156591"/>
                    <a:gd name="connsiteX6" fmla="*/ 0 w 85725"/>
                    <a:gd name="connsiteY6" fmla="*/ 113729 h 156591"/>
                    <a:gd name="connsiteX7" fmla="*/ 0 w 85725"/>
                    <a:gd name="connsiteY7" fmla="*/ 42863 h 156591"/>
                    <a:gd name="connsiteX8" fmla="*/ 42863 w 85725"/>
                    <a:gd name="connsiteY8" fmla="*/ 0 h 15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" h="156591">
                      <a:moveTo>
                        <a:pt x="42863" y="0"/>
                      </a:moveTo>
                      <a:lnTo>
                        <a:pt x="42863" y="0"/>
                      </a:lnTo>
                      <a:cubicBezTo>
                        <a:pt x="66294" y="0"/>
                        <a:pt x="85725" y="18859"/>
                        <a:pt x="85725" y="42863"/>
                      </a:cubicBezTo>
                      <a:lnTo>
                        <a:pt x="85725" y="113729"/>
                      </a:lnTo>
                      <a:cubicBezTo>
                        <a:pt x="85725" y="137160"/>
                        <a:pt x="66865" y="156591"/>
                        <a:pt x="42863" y="156591"/>
                      </a:cubicBezTo>
                      <a:lnTo>
                        <a:pt x="42863" y="156591"/>
                      </a:lnTo>
                      <a:cubicBezTo>
                        <a:pt x="19431" y="156591"/>
                        <a:pt x="0" y="137731"/>
                        <a:pt x="0" y="113729"/>
                      </a:cubicBezTo>
                      <a:lnTo>
                        <a:pt x="0" y="42863"/>
                      </a:lnTo>
                      <a:cubicBezTo>
                        <a:pt x="572" y="18859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115">
                  <a:extLst>
                    <a:ext uri="{FF2B5EF4-FFF2-40B4-BE49-F238E27FC236}">
                      <a16:creationId xmlns:a16="http://schemas.microsoft.com/office/drawing/2014/main" id="{1653114B-2B92-DF42-80B8-8D07B1346758}"/>
                    </a:ext>
                  </a:extLst>
                </p:cNvPr>
                <p:cNvSpPr/>
                <p:nvPr/>
              </p:nvSpPr>
              <p:spPr>
                <a:xfrm>
                  <a:off x="4584382" y="3423856"/>
                  <a:ext cx="85725" cy="296608"/>
                </a:xfrm>
                <a:custGeom>
                  <a:avLst/>
                  <a:gdLst>
                    <a:gd name="connsiteX0" fmla="*/ 42863 w 85725"/>
                    <a:gd name="connsiteY0" fmla="*/ 0 h 296608"/>
                    <a:gd name="connsiteX1" fmla="*/ 42863 w 85725"/>
                    <a:gd name="connsiteY1" fmla="*/ 0 h 296608"/>
                    <a:gd name="connsiteX2" fmla="*/ 85725 w 85725"/>
                    <a:gd name="connsiteY2" fmla="*/ 42863 h 296608"/>
                    <a:gd name="connsiteX3" fmla="*/ 85725 w 85725"/>
                    <a:gd name="connsiteY3" fmla="*/ 253746 h 296608"/>
                    <a:gd name="connsiteX4" fmla="*/ 42863 w 85725"/>
                    <a:gd name="connsiteY4" fmla="*/ 296609 h 296608"/>
                    <a:gd name="connsiteX5" fmla="*/ 42863 w 85725"/>
                    <a:gd name="connsiteY5" fmla="*/ 296609 h 296608"/>
                    <a:gd name="connsiteX6" fmla="*/ 0 w 85725"/>
                    <a:gd name="connsiteY6" fmla="*/ 253746 h 296608"/>
                    <a:gd name="connsiteX7" fmla="*/ 0 w 85725"/>
                    <a:gd name="connsiteY7" fmla="*/ 42863 h 296608"/>
                    <a:gd name="connsiteX8" fmla="*/ 42863 w 85725"/>
                    <a:gd name="connsiteY8" fmla="*/ 0 h 29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" h="296608">
                      <a:moveTo>
                        <a:pt x="42863" y="0"/>
                      </a:moveTo>
                      <a:lnTo>
                        <a:pt x="42863" y="0"/>
                      </a:lnTo>
                      <a:cubicBezTo>
                        <a:pt x="66294" y="0"/>
                        <a:pt x="85725" y="18860"/>
                        <a:pt x="85725" y="42863"/>
                      </a:cubicBezTo>
                      <a:lnTo>
                        <a:pt x="85725" y="253746"/>
                      </a:lnTo>
                      <a:cubicBezTo>
                        <a:pt x="85725" y="277178"/>
                        <a:pt x="66866" y="296609"/>
                        <a:pt x="42863" y="296609"/>
                      </a:cubicBezTo>
                      <a:lnTo>
                        <a:pt x="42863" y="296609"/>
                      </a:lnTo>
                      <a:cubicBezTo>
                        <a:pt x="19431" y="296609"/>
                        <a:pt x="0" y="277749"/>
                        <a:pt x="0" y="253746"/>
                      </a:cubicBezTo>
                      <a:lnTo>
                        <a:pt x="0" y="42863"/>
                      </a:lnTo>
                      <a:cubicBezTo>
                        <a:pt x="572" y="18860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116">
                  <a:extLst>
                    <a:ext uri="{FF2B5EF4-FFF2-40B4-BE49-F238E27FC236}">
                      <a16:creationId xmlns:a16="http://schemas.microsoft.com/office/drawing/2014/main" id="{C4A11F8E-E698-4D4D-AF35-6C712EEBE066}"/>
                    </a:ext>
                  </a:extLst>
                </p:cNvPr>
                <p:cNvSpPr/>
                <p:nvPr/>
              </p:nvSpPr>
              <p:spPr>
                <a:xfrm>
                  <a:off x="5697484" y="1848178"/>
                  <a:ext cx="1355822" cy="1141337"/>
                </a:xfrm>
                <a:custGeom>
                  <a:avLst/>
                  <a:gdLst>
                    <a:gd name="connsiteX0" fmla="*/ 678550 w 1355822"/>
                    <a:gd name="connsiteY0" fmla="*/ 1141337 h 1141337"/>
                    <a:gd name="connsiteX1" fmla="*/ 608256 w 1355822"/>
                    <a:gd name="connsiteY1" fmla="*/ 1115049 h 1141337"/>
                    <a:gd name="connsiteX2" fmla="*/ 142483 w 1355822"/>
                    <a:gd name="connsiteY2" fmla="*/ 714427 h 1141337"/>
                    <a:gd name="connsiteX3" fmla="*/ 135625 w 1355822"/>
                    <a:gd name="connsiteY3" fmla="*/ 707569 h 1141337"/>
                    <a:gd name="connsiteX4" fmla="*/ 105907 w 1355822"/>
                    <a:gd name="connsiteY4" fmla="*/ 127497 h 1141337"/>
                    <a:gd name="connsiteX5" fmla="*/ 122481 w 1355822"/>
                    <a:gd name="connsiteY5" fmla="*/ 110352 h 1141337"/>
                    <a:gd name="connsiteX6" fmla="*/ 661405 w 1355822"/>
                    <a:gd name="connsiteY6" fmla="*/ 112638 h 1141337"/>
                    <a:gd name="connsiteX7" fmla="*/ 678550 w 1355822"/>
                    <a:gd name="connsiteY7" fmla="*/ 130925 h 1141337"/>
                    <a:gd name="connsiteX8" fmla="*/ 1217475 w 1355822"/>
                    <a:gd name="connsiteY8" fmla="*/ 93778 h 1141337"/>
                    <a:gd name="connsiteX9" fmla="*/ 1240906 w 1355822"/>
                    <a:gd name="connsiteY9" fmla="*/ 116067 h 1141337"/>
                    <a:gd name="connsiteX10" fmla="*/ 1355778 w 1355822"/>
                    <a:gd name="connsiteY10" fmla="*/ 397244 h 1141337"/>
                    <a:gd name="connsiteX11" fmla="*/ 1355778 w 1355822"/>
                    <a:gd name="connsiteY11" fmla="*/ 397244 h 1141337"/>
                    <a:gd name="connsiteX12" fmla="*/ 1223190 w 1355822"/>
                    <a:gd name="connsiteY12" fmla="*/ 704712 h 1141337"/>
                    <a:gd name="connsiteX13" fmla="*/ 1214617 w 1355822"/>
                    <a:gd name="connsiteY13" fmla="*/ 713855 h 1141337"/>
                    <a:gd name="connsiteX14" fmla="*/ 748845 w 1355822"/>
                    <a:gd name="connsiteY14" fmla="*/ 1114477 h 1141337"/>
                    <a:gd name="connsiteX15" fmla="*/ 678550 w 1355822"/>
                    <a:gd name="connsiteY15" fmla="*/ 1141337 h 1141337"/>
                    <a:gd name="connsiteX16" fmla="*/ 196776 w 1355822"/>
                    <a:gd name="connsiteY16" fmla="*/ 654991 h 1141337"/>
                    <a:gd name="connsiteX17" fmla="*/ 660834 w 1355822"/>
                    <a:gd name="connsiteY17" fmla="*/ 1054470 h 1141337"/>
                    <a:gd name="connsiteX18" fmla="*/ 697410 w 1355822"/>
                    <a:gd name="connsiteY18" fmla="*/ 1054470 h 1141337"/>
                    <a:gd name="connsiteX19" fmla="*/ 1161468 w 1355822"/>
                    <a:gd name="connsiteY19" fmla="*/ 654991 h 1141337"/>
                    <a:gd name="connsiteX20" fmla="*/ 1167183 w 1355822"/>
                    <a:gd name="connsiteY20" fmla="*/ 648133 h 1141337"/>
                    <a:gd name="connsiteX21" fmla="*/ 1276339 w 1355822"/>
                    <a:gd name="connsiteY21" fmla="*/ 398959 h 1141337"/>
                    <a:gd name="connsiteX22" fmla="*/ 1276339 w 1355822"/>
                    <a:gd name="connsiteY22" fmla="*/ 398959 h 1141337"/>
                    <a:gd name="connsiteX23" fmla="*/ 1183756 w 1355822"/>
                    <a:gd name="connsiteY23" fmla="*/ 172645 h 1141337"/>
                    <a:gd name="connsiteX24" fmla="*/ 755703 w 1355822"/>
                    <a:gd name="connsiteY24" fmla="*/ 165215 h 1141337"/>
                    <a:gd name="connsiteX25" fmla="*/ 723127 w 1355822"/>
                    <a:gd name="connsiteY25" fmla="*/ 201792 h 1141337"/>
                    <a:gd name="connsiteX26" fmla="*/ 643117 w 1355822"/>
                    <a:gd name="connsiteY26" fmla="*/ 212650 h 1141337"/>
                    <a:gd name="connsiteX27" fmla="*/ 632259 w 1355822"/>
                    <a:gd name="connsiteY27" fmla="*/ 201792 h 1141337"/>
                    <a:gd name="connsiteX28" fmla="*/ 210492 w 1355822"/>
                    <a:gd name="connsiteY28" fmla="*/ 139498 h 1141337"/>
                    <a:gd name="connsiteX29" fmla="*/ 177916 w 1355822"/>
                    <a:gd name="connsiteY29" fmla="*/ 167502 h 1141337"/>
                    <a:gd name="connsiteX30" fmla="*/ 175059 w 1355822"/>
                    <a:gd name="connsiteY30" fmla="*/ 634989 h 1141337"/>
                    <a:gd name="connsiteX31" fmla="*/ 190489 w 1355822"/>
                    <a:gd name="connsiteY31" fmla="*/ 649848 h 1141337"/>
                    <a:gd name="connsiteX32" fmla="*/ 196776 w 1355822"/>
                    <a:gd name="connsiteY32" fmla="*/ 654991 h 1141337"/>
                    <a:gd name="connsiteX33" fmla="*/ 1159753 w 1355822"/>
                    <a:gd name="connsiteY33" fmla="*/ 657277 h 1141337"/>
                    <a:gd name="connsiteX34" fmla="*/ 1159753 w 1355822"/>
                    <a:gd name="connsiteY34" fmla="*/ 657277 h 1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55822" h="1141337">
                      <a:moveTo>
                        <a:pt x="678550" y="1141337"/>
                      </a:moveTo>
                      <a:cubicBezTo>
                        <a:pt x="652833" y="1141337"/>
                        <a:pt x="627687" y="1132194"/>
                        <a:pt x="608256" y="1115049"/>
                      </a:cubicBezTo>
                      <a:lnTo>
                        <a:pt x="142483" y="714427"/>
                      </a:lnTo>
                      <a:cubicBezTo>
                        <a:pt x="140197" y="712141"/>
                        <a:pt x="137911" y="710427"/>
                        <a:pt x="135625" y="707569"/>
                      </a:cubicBezTo>
                      <a:cubicBezTo>
                        <a:pt x="-32967" y="555550"/>
                        <a:pt x="-46112" y="296089"/>
                        <a:pt x="105907" y="127497"/>
                      </a:cubicBezTo>
                      <a:cubicBezTo>
                        <a:pt x="111051" y="121782"/>
                        <a:pt x="116766" y="116067"/>
                        <a:pt x="122481" y="110352"/>
                      </a:cubicBezTo>
                      <a:cubicBezTo>
                        <a:pt x="271642" y="-37667"/>
                        <a:pt x="512815" y="-36524"/>
                        <a:pt x="661405" y="112638"/>
                      </a:cubicBezTo>
                      <a:cubicBezTo>
                        <a:pt x="667120" y="118353"/>
                        <a:pt x="672835" y="124639"/>
                        <a:pt x="678550" y="130925"/>
                      </a:cubicBezTo>
                      <a:cubicBezTo>
                        <a:pt x="817425" y="-27951"/>
                        <a:pt x="1058598" y="-44525"/>
                        <a:pt x="1217475" y="93778"/>
                      </a:cubicBezTo>
                      <a:cubicBezTo>
                        <a:pt x="1225476" y="100636"/>
                        <a:pt x="1233477" y="108637"/>
                        <a:pt x="1240906" y="116067"/>
                      </a:cubicBezTo>
                      <a:cubicBezTo>
                        <a:pt x="1314058" y="191504"/>
                        <a:pt x="1355206" y="292089"/>
                        <a:pt x="1355778" y="397244"/>
                      </a:cubicBezTo>
                      <a:lnTo>
                        <a:pt x="1355778" y="397244"/>
                      </a:lnTo>
                      <a:cubicBezTo>
                        <a:pt x="1357492" y="513830"/>
                        <a:pt x="1309486" y="625845"/>
                        <a:pt x="1223190" y="704712"/>
                      </a:cubicBezTo>
                      <a:cubicBezTo>
                        <a:pt x="1220332" y="708140"/>
                        <a:pt x="1217475" y="710998"/>
                        <a:pt x="1214617" y="713855"/>
                      </a:cubicBezTo>
                      <a:lnTo>
                        <a:pt x="748845" y="1114477"/>
                      </a:lnTo>
                      <a:cubicBezTo>
                        <a:pt x="729414" y="1132194"/>
                        <a:pt x="704268" y="1141337"/>
                        <a:pt x="678550" y="1141337"/>
                      </a:cubicBezTo>
                      <a:close/>
                      <a:moveTo>
                        <a:pt x="196776" y="654991"/>
                      </a:moveTo>
                      <a:lnTo>
                        <a:pt x="660834" y="1054470"/>
                      </a:lnTo>
                      <a:cubicBezTo>
                        <a:pt x="671121" y="1063614"/>
                        <a:pt x="687123" y="1063614"/>
                        <a:pt x="697410" y="1054470"/>
                      </a:cubicBezTo>
                      <a:lnTo>
                        <a:pt x="1161468" y="654991"/>
                      </a:lnTo>
                      <a:cubicBezTo>
                        <a:pt x="1163182" y="652705"/>
                        <a:pt x="1164897" y="650419"/>
                        <a:pt x="1167183" y="648133"/>
                      </a:cubicBezTo>
                      <a:cubicBezTo>
                        <a:pt x="1238049" y="584697"/>
                        <a:pt x="1278054" y="493828"/>
                        <a:pt x="1276339" y="398959"/>
                      </a:cubicBezTo>
                      <a:lnTo>
                        <a:pt x="1276339" y="398959"/>
                      </a:lnTo>
                      <a:cubicBezTo>
                        <a:pt x="1275768" y="314377"/>
                        <a:pt x="1242621" y="233224"/>
                        <a:pt x="1183756" y="172645"/>
                      </a:cubicBezTo>
                      <a:cubicBezTo>
                        <a:pt x="1067742" y="52630"/>
                        <a:pt x="876289" y="49201"/>
                        <a:pt x="755703" y="165215"/>
                      </a:cubicBezTo>
                      <a:cubicBezTo>
                        <a:pt x="743701" y="176645"/>
                        <a:pt x="732843" y="188647"/>
                        <a:pt x="723127" y="201792"/>
                      </a:cubicBezTo>
                      <a:cubicBezTo>
                        <a:pt x="703696" y="226938"/>
                        <a:pt x="668263" y="231509"/>
                        <a:pt x="643117" y="212650"/>
                      </a:cubicBezTo>
                      <a:cubicBezTo>
                        <a:pt x="639117" y="209793"/>
                        <a:pt x="635688" y="205792"/>
                        <a:pt x="632259" y="201792"/>
                      </a:cubicBezTo>
                      <a:cubicBezTo>
                        <a:pt x="532818" y="68060"/>
                        <a:pt x="344223" y="40057"/>
                        <a:pt x="210492" y="139498"/>
                      </a:cubicBezTo>
                      <a:cubicBezTo>
                        <a:pt x="199062" y="148070"/>
                        <a:pt x="188203" y="157214"/>
                        <a:pt x="177916" y="167502"/>
                      </a:cubicBezTo>
                      <a:cubicBezTo>
                        <a:pt x="48186" y="296089"/>
                        <a:pt x="47043" y="505258"/>
                        <a:pt x="175059" y="634989"/>
                      </a:cubicBezTo>
                      <a:cubicBezTo>
                        <a:pt x="180202" y="640132"/>
                        <a:pt x="185346" y="644704"/>
                        <a:pt x="190489" y="649848"/>
                      </a:cubicBezTo>
                      <a:cubicBezTo>
                        <a:pt x="193347" y="651562"/>
                        <a:pt x="195061" y="653277"/>
                        <a:pt x="196776" y="654991"/>
                      </a:cubicBezTo>
                      <a:close/>
                      <a:moveTo>
                        <a:pt x="1159753" y="657277"/>
                      </a:moveTo>
                      <a:lnTo>
                        <a:pt x="1159753" y="657277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117">
                  <a:extLst>
                    <a:ext uri="{FF2B5EF4-FFF2-40B4-BE49-F238E27FC236}">
                      <a16:creationId xmlns:a16="http://schemas.microsoft.com/office/drawing/2014/main" id="{31A3DEB4-3D90-DD46-B6E8-8537891A7EAA}"/>
                    </a:ext>
                  </a:extLst>
                </p:cNvPr>
                <p:cNvSpPr/>
                <p:nvPr/>
              </p:nvSpPr>
              <p:spPr>
                <a:xfrm>
                  <a:off x="6588633" y="2101976"/>
                  <a:ext cx="175450" cy="908685"/>
                </a:xfrm>
                <a:custGeom>
                  <a:avLst/>
                  <a:gdLst>
                    <a:gd name="connsiteX0" fmla="*/ 42863 w 175450"/>
                    <a:gd name="connsiteY0" fmla="*/ 0 h 908685"/>
                    <a:gd name="connsiteX1" fmla="*/ 132588 w 175450"/>
                    <a:gd name="connsiteY1" fmla="*/ 0 h 908685"/>
                    <a:gd name="connsiteX2" fmla="*/ 175451 w 175450"/>
                    <a:gd name="connsiteY2" fmla="*/ 42863 h 908685"/>
                    <a:gd name="connsiteX3" fmla="*/ 175451 w 175450"/>
                    <a:gd name="connsiteY3" fmla="*/ 865823 h 908685"/>
                    <a:gd name="connsiteX4" fmla="*/ 132588 w 175450"/>
                    <a:gd name="connsiteY4" fmla="*/ 908685 h 908685"/>
                    <a:gd name="connsiteX5" fmla="*/ 42863 w 175450"/>
                    <a:gd name="connsiteY5" fmla="*/ 908685 h 908685"/>
                    <a:gd name="connsiteX6" fmla="*/ 0 w 175450"/>
                    <a:gd name="connsiteY6" fmla="*/ 865823 h 908685"/>
                    <a:gd name="connsiteX7" fmla="*/ 0 w 175450"/>
                    <a:gd name="connsiteY7" fmla="*/ 42863 h 908685"/>
                    <a:gd name="connsiteX8" fmla="*/ 42863 w 175450"/>
                    <a:gd name="connsiteY8" fmla="*/ 0 h 90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908685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1" y="18860"/>
                        <a:pt x="175451" y="42863"/>
                      </a:cubicBezTo>
                      <a:lnTo>
                        <a:pt x="175451" y="865823"/>
                      </a:lnTo>
                      <a:cubicBezTo>
                        <a:pt x="175451" y="889254"/>
                        <a:pt x="156591" y="908685"/>
                        <a:pt x="132588" y="908685"/>
                      </a:cubicBezTo>
                      <a:lnTo>
                        <a:pt x="42863" y="908685"/>
                      </a:lnTo>
                      <a:cubicBezTo>
                        <a:pt x="19431" y="908685"/>
                        <a:pt x="0" y="889826"/>
                        <a:pt x="0" y="865823"/>
                      </a:cubicBezTo>
                      <a:lnTo>
                        <a:pt x="0" y="42863"/>
                      </a:lnTo>
                      <a:cubicBezTo>
                        <a:pt x="571" y="18860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118">
                  <a:extLst>
                    <a:ext uri="{FF2B5EF4-FFF2-40B4-BE49-F238E27FC236}">
                      <a16:creationId xmlns:a16="http://schemas.microsoft.com/office/drawing/2014/main" id="{00F5FF88-C63F-FF40-B313-CF63C52E5740}"/>
                    </a:ext>
                  </a:extLst>
                </p:cNvPr>
                <p:cNvSpPr/>
                <p:nvPr/>
              </p:nvSpPr>
              <p:spPr>
                <a:xfrm>
                  <a:off x="6850380" y="2363152"/>
                  <a:ext cx="175450" cy="321754"/>
                </a:xfrm>
                <a:custGeom>
                  <a:avLst/>
                  <a:gdLst>
                    <a:gd name="connsiteX0" fmla="*/ 42863 w 175450"/>
                    <a:gd name="connsiteY0" fmla="*/ 0 h 321754"/>
                    <a:gd name="connsiteX1" fmla="*/ 132588 w 175450"/>
                    <a:gd name="connsiteY1" fmla="*/ 0 h 321754"/>
                    <a:gd name="connsiteX2" fmla="*/ 175451 w 175450"/>
                    <a:gd name="connsiteY2" fmla="*/ 42863 h 321754"/>
                    <a:gd name="connsiteX3" fmla="*/ 175451 w 175450"/>
                    <a:gd name="connsiteY3" fmla="*/ 278892 h 321754"/>
                    <a:gd name="connsiteX4" fmla="*/ 132588 w 175450"/>
                    <a:gd name="connsiteY4" fmla="*/ 321754 h 321754"/>
                    <a:gd name="connsiteX5" fmla="*/ 42863 w 175450"/>
                    <a:gd name="connsiteY5" fmla="*/ 321754 h 321754"/>
                    <a:gd name="connsiteX6" fmla="*/ 0 w 175450"/>
                    <a:gd name="connsiteY6" fmla="*/ 278892 h 321754"/>
                    <a:gd name="connsiteX7" fmla="*/ 0 w 175450"/>
                    <a:gd name="connsiteY7" fmla="*/ 42863 h 321754"/>
                    <a:gd name="connsiteX8" fmla="*/ 42863 w 175450"/>
                    <a:gd name="connsiteY8" fmla="*/ 0 h 32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321754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1" y="18859"/>
                        <a:pt x="175451" y="42863"/>
                      </a:cubicBezTo>
                      <a:lnTo>
                        <a:pt x="175451" y="278892"/>
                      </a:lnTo>
                      <a:cubicBezTo>
                        <a:pt x="175451" y="302323"/>
                        <a:pt x="156591" y="321754"/>
                        <a:pt x="132588" y="321754"/>
                      </a:cubicBezTo>
                      <a:lnTo>
                        <a:pt x="42863" y="321754"/>
                      </a:lnTo>
                      <a:cubicBezTo>
                        <a:pt x="19431" y="321754"/>
                        <a:pt x="0" y="302895"/>
                        <a:pt x="0" y="278892"/>
                      </a:cubicBezTo>
                      <a:lnTo>
                        <a:pt x="0" y="42863"/>
                      </a:lnTo>
                      <a:cubicBezTo>
                        <a:pt x="0" y="18859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119">
                  <a:extLst>
                    <a:ext uri="{FF2B5EF4-FFF2-40B4-BE49-F238E27FC236}">
                      <a16:creationId xmlns:a16="http://schemas.microsoft.com/office/drawing/2014/main" id="{F6F63F85-6732-2640-85DF-67FE5E2BBDDA}"/>
                    </a:ext>
                  </a:extLst>
                </p:cNvPr>
                <p:cNvSpPr/>
                <p:nvPr/>
              </p:nvSpPr>
              <p:spPr>
                <a:xfrm>
                  <a:off x="6326886" y="2187701"/>
                  <a:ext cx="175450" cy="609219"/>
                </a:xfrm>
                <a:custGeom>
                  <a:avLst/>
                  <a:gdLst>
                    <a:gd name="connsiteX0" fmla="*/ 42863 w 175450"/>
                    <a:gd name="connsiteY0" fmla="*/ 0 h 609219"/>
                    <a:gd name="connsiteX1" fmla="*/ 132588 w 175450"/>
                    <a:gd name="connsiteY1" fmla="*/ 0 h 609219"/>
                    <a:gd name="connsiteX2" fmla="*/ 175450 w 175450"/>
                    <a:gd name="connsiteY2" fmla="*/ 42863 h 609219"/>
                    <a:gd name="connsiteX3" fmla="*/ 175450 w 175450"/>
                    <a:gd name="connsiteY3" fmla="*/ 566357 h 609219"/>
                    <a:gd name="connsiteX4" fmla="*/ 132588 w 175450"/>
                    <a:gd name="connsiteY4" fmla="*/ 609219 h 609219"/>
                    <a:gd name="connsiteX5" fmla="*/ 42863 w 175450"/>
                    <a:gd name="connsiteY5" fmla="*/ 609219 h 609219"/>
                    <a:gd name="connsiteX6" fmla="*/ 0 w 175450"/>
                    <a:gd name="connsiteY6" fmla="*/ 566357 h 609219"/>
                    <a:gd name="connsiteX7" fmla="*/ 0 w 175450"/>
                    <a:gd name="connsiteY7" fmla="*/ 42863 h 609219"/>
                    <a:gd name="connsiteX8" fmla="*/ 42863 w 175450"/>
                    <a:gd name="connsiteY8" fmla="*/ 0 h 609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609219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0" y="18860"/>
                        <a:pt x="175450" y="42863"/>
                      </a:cubicBezTo>
                      <a:lnTo>
                        <a:pt x="175450" y="566357"/>
                      </a:lnTo>
                      <a:cubicBezTo>
                        <a:pt x="175450" y="589788"/>
                        <a:pt x="156591" y="609219"/>
                        <a:pt x="132588" y="609219"/>
                      </a:cubicBezTo>
                      <a:lnTo>
                        <a:pt x="42863" y="609219"/>
                      </a:lnTo>
                      <a:cubicBezTo>
                        <a:pt x="19431" y="609219"/>
                        <a:pt x="0" y="590360"/>
                        <a:pt x="0" y="566357"/>
                      </a:cubicBezTo>
                      <a:lnTo>
                        <a:pt x="0" y="42863"/>
                      </a:lnTo>
                      <a:cubicBezTo>
                        <a:pt x="571" y="19431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120">
                  <a:extLst>
                    <a:ext uri="{FF2B5EF4-FFF2-40B4-BE49-F238E27FC236}">
                      <a16:creationId xmlns:a16="http://schemas.microsoft.com/office/drawing/2014/main" id="{B419504A-EC08-4B49-90B9-EA58A6FFB418}"/>
                    </a:ext>
                  </a:extLst>
                </p:cNvPr>
                <p:cNvSpPr/>
                <p:nvPr/>
              </p:nvSpPr>
              <p:spPr>
                <a:xfrm>
                  <a:off x="7251418" y="3530829"/>
                  <a:ext cx="503491" cy="869252"/>
                </a:xfrm>
                <a:custGeom>
                  <a:avLst/>
                  <a:gdLst>
                    <a:gd name="connsiteX0" fmla="*/ 31433 w 503491"/>
                    <a:gd name="connsiteY0" fmla="*/ 0 h 869251"/>
                    <a:gd name="connsiteX1" fmla="*/ 472059 w 503491"/>
                    <a:gd name="connsiteY1" fmla="*/ 0 h 869251"/>
                    <a:gd name="connsiteX2" fmla="*/ 503491 w 503491"/>
                    <a:gd name="connsiteY2" fmla="*/ 31433 h 869251"/>
                    <a:gd name="connsiteX3" fmla="*/ 503491 w 503491"/>
                    <a:gd name="connsiteY3" fmla="*/ 837819 h 869251"/>
                    <a:gd name="connsiteX4" fmla="*/ 472059 w 503491"/>
                    <a:gd name="connsiteY4" fmla="*/ 869252 h 869251"/>
                    <a:gd name="connsiteX5" fmla="*/ 31433 w 503491"/>
                    <a:gd name="connsiteY5" fmla="*/ 869252 h 869251"/>
                    <a:gd name="connsiteX6" fmla="*/ 0 w 503491"/>
                    <a:gd name="connsiteY6" fmla="*/ 837819 h 869251"/>
                    <a:gd name="connsiteX7" fmla="*/ 0 w 503491"/>
                    <a:gd name="connsiteY7" fmla="*/ 31433 h 869251"/>
                    <a:gd name="connsiteX8" fmla="*/ 31433 w 503491"/>
                    <a:gd name="connsiteY8" fmla="*/ 0 h 869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3491" h="869251">
                      <a:moveTo>
                        <a:pt x="31433" y="0"/>
                      </a:moveTo>
                      <a:lnTo>
                        <a:pt x="472059" y="0"/>
                      </a:lnTo>
                      <a:cubicBezTo>
                        <a:pt x="489776" y="0"/>
                        <a:pt x="503491" y="14288"/>
                        <a:pt x="503491" y="31433"/>
                      </a:cubicBezTo>
                      <a:lnTo>
                        <a:pt x="503491" y="837819"/>
                      </a:lnTo>
                      <a:cubicBezTo>
                        <a:pt x="503491" y="855536"/>
                        <a:pt x="489204" y="869252"/>
                        <a:pt x="472059" y="869252"/>
                      </a:cubicBezTo>
                      <a:lnTo>
                        <a:pt x="31433" y="869252"/>
                      </a:lnTo>
                      <a:cubicBezTo>
                        <a:pt x="13716" y="869252"/>
                        <a:pt x="0" y="854964"/>
                        <a:pt x="0" y="837819"/>
                      </a:cubicBezTo>
                      <a:lnTo>
                        <a:pt x="0" y="31433"/>
                      </a:lnTo>
                      <a:cubicBezTo>
                        <a:pt x="0" y="13716"/>
                        <a:pt x="13716" y="0"/>
                        <a:pt x="314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121">
                  <a:extLst>
                    <a:ext uri="{FF2B5EF4-FFF2-40B4-BE49-F238E27FC236}">
                      <a16:creationId xmlns:a16="http://schemas.microsoft.com/office/drawing/2014/main" id="{2EA4BE59-34D7-034B-B51D-EBFB31948858}"/>
                    </a:ext>
                  </a:extLst>
                </p:cNvPr>
                <p:cNvSpPr/>
                <p:nvPr/>
              </p:nvSpPr>
              <p:spPr>
                <a:xfrm>
                  <a:off x="7170420" y="3456431"/>
                  <a:ext cx="663511" cy="1030414"/>
                </a:xfrm>
                <a:custGeom>
                  <a:avLst/>
                  <a:gdLst>
                    <a:gd name="connsiteX0" fmla="*/ 552069 w 663511"/>
                    <a:gd name="connsiteY0" fmla="*/ 80010 h 1030414"/>
                    <a:gd name="connsiteX1" fmla="*/ 583501 w 663511"/>
                    <a:gd name="connsiteY1" fmla="*/ 111443 h 1030414"/>
                    <a:gd name="connsiteX2" fmla="*/ 583501 w 663511"/>
                    <a:gd name="connsiteY2" fmla="*/ 918401 h 1030414"/>
                    <a:gd name="connsiteX3" fmla="*/ 552069 w 663511"/>
                    <a:gd name="connsiteY3" fmla="*/ 950404 h 1030414"/>
                    <a:gd name="connsiteX4" fmla="*/ 552069 w 663511"/>
                    <a:gd name="connsiteY4" fmla="*/ 950404 h 1030414"/>
                    <a:gd name="connsiteX5" fmla="*/ 111443 w 663511"/>
                    <a:gd name="connsiteY5" fmla="*/ 950404 h 1030414"/>
                    <a:gd name="connsiteX6" fmla="*/ 80010 w 663511"/>
                    <a:gd name="connsiteY6" fmla="*/ 918972 h 1030414"/>
                    <a:gd name="connsiteX7" fmla="*/ 80010 w 663511"/>
                    <a:gd name="connsiteY7" fmla="*/ 111443 h 1030414"/>
                    <a:gd name="connsiteX8" fmla="*/ 111443 w 663511"/>
                    <a:gd name="connsiteY8" fmla="*/ 80010 h 1030414"/>
                    <a:gd name="connsiteX9" fmla="*/ 552069 w 663511"/>
                    <a:gd name="connsiteY9" fmla="*/ 80010 h 1030414"/>
                    <a:gd name="connsiteX10" fmla="*/ 552069 w 663511"/>
                    <a:gd name="connsiteY10" fmla="*/ 0 h 1030414"/>
                    <a:gd name="connsiteX11" fmla="*/ 111443 w 663511"/>
                    <a:gd name="connsiteY11" fmla="*/ 0 h 1030414"/>
                    <a:gd name="connsiteX12" fmla="*/ 0 w 663511"/>
                    <a:gd name="connsiteY12" fmla="*/ 111443 h 1030414"/>
                    <a:gd name="connsiteX13" fmla="*/ 0 w 663511"/>
                    <a:gd name="connsiteY13" fmla="*/ 918401 h 1030414"/>
                    <a:gd name="connsiteX14" fmla="*/ 111443 w 663511"/>
                    <a:gd name="connsiteY14" fmla="*/ 1030414 h 1030414"/>
                    <a:gd name="connsiteX15" fmla="*/ 552069 w 663511"/>
                    <a:gd name="connsiteY15" fmla="*/ 1030414 h 1030414"/>
                    <a:gd name="connsiteX16" fmla="*/ 663511 w 663511"/>
                    <a:gd name="connsiteY16" fmla="*/ 918972 h 1030414"/>
                    <a:gd name="connsiteX17" fmla="*/ 663511 w 663511"/>
                    <a:gd name="connsiteY17" fmla="*/ 111443 h 1030414"/>
                    <a:gd name="connsiteX18" fmla="*/ 552069 w 663511"/>
                    <a:gd name="connsiteY18" fmla="*/ 0 h 103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63511" h="1030414">
                      <a:moveTo>
                        <a:pt x="552069" y="80010"/>
                      </a:moveTo>
                      <a:cubicBezTo>
                        <a:pt x="569786" y="80010"/>
                        <a:pt x="583501" y="94298"/>
                        <a:pt x="583501" y="111443"/>
                      </a:cubicBezTo>
                      <a:lnTo>
                        <a:pt x="583501" y="918401"/>
                      </a:lnTo>
                      <a:cubicBezTo>
                        <a:pt x="583501" y="935546"/>
                        <a:pt x="569786" y="949833"/>
                        <a:pt x="552069" y="950404"/>
                      </a:cubicBezTo>
                      <a:lnTo>
                        <a:pt x="552069" y="950404"/>
                      </a:lnTo>
                      <a:lnTo>
                        <a:pt x="111443" y="950404"/>
                      </a:lnTo>
                      <a:cubicBezTo>
                        <a:pt x="93726" y="950404"/>
                        <a:pt x="80010" y="936117"/>
                        <a:pt x="80010" y="918972"/>
                      </a:cubicBezTo>
                      <a:lnTo>
                        <a:pt x="80010" y="111443"/>
                      </a:lnTo>
                      <a:cubicBezTo>
                        <a:pt x="80010" y="93726"/>
                        <a:pt x="94298" y="80010"/>
                        <a:pt x="111443" y="80010"/>
                      </a:cubicBezTo>
                      <a:lnTo>
                        <a:pt x="552069" y="80010"/>
                      </a:lnTo>
                      <a:moveTo>
                        <a:pt x="552069" y="0"/>
                      </a:moveTo>
                      <a:lnTo>
                        <a:pt x="111443" y="0"/>
                      </a:lnTo>
                      <a:cubicBezTo>
                        <a:pt x="49721" y="0"/>
                        <a:pt x="0" y="50292"/>
                        <a:pt x="0" y="111443"/>
                      </a:cubicBezTo>
                      <a:lnTo>
                        <a:pt x="0" y="918401"/>
                      </a:lnTo>
                      <a:cubicBezTo>
                        <a:pt x="0" y="980123"/>
                        <a:pt x="49721" y="1029843"/>
                        <a:pt x="111443" y="1030414"/>
                      </a:cubicBezTo>
                      <a:lnTo>
                        <a:pt x="552069" y="1030414"/>
                      </a:lnTo>
                      <a:cubicBezTo>
                        <a:pt x="613791" y="1030414"/>
                        <a:pt x="663511" y="980694"/>
                        <a:pt x="663511" y="918972"/>
                      </a:cubicBezTo>
                      <a:lnTo>
                        <a:pt x="663511" y="111443"/>
                      </a:lnTo>
                      <a:cubicBezTo>
                        <a:pt x="663511" y="49721"/>
                        <a:pt x="613791" y="0"/>
                        <a:pt x="552069" y="0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122">
                  <a:extLst>
                    <a:ext uri="{FF2B5EF4-FFF2-40B4-BE49-F238E27FC236}">
                      <a16:creationId xmlns:a16="http://schemas.microsoft.com/office/drawing/2014/main" id="{3CA4B654-7BA0-E244-9A00-16B0E5DB3C5F}"/>
                    </a:ext>
                  </a:extLst>
                </p:cNvPr>
                <p:cNvSpPr/>
                <p:nvPr/>
              </p:nvSpPr>
              <p:spPr>
                <a:xfrm>
                  <a:off x="7471600" y="4297680"/>
                  <a:ext cx="74295" cy="74295"/>
                </a:xfrm>
                <a:custGeom>
                  <a:avLst/>
                  <a:gdLst>
                    <a:gd name="connsiteX0" fmla="*/ 74295 w 74295"/>
                    <a:gd name="connsiteY0" fmla="*/ 37148 h 74295"/>
                    <a:gd name="connsiteX1" fmla="*/ 37148 w 74295"/>
                    <a:gd name="connsiteY1" fmla="*/ 74295 h 74295"/>
                    <a:gd name="connsiteX2" fmla="*/ 0 w 74295"/>
                    <a:gd name="connsiteY2" fmla="*/ 37148 h 74295"/>
                    <a:gd name="connsiteX3" fmla="*/ 37148 w 74295"/>
                    <a:gd name="connsiteY3" fmla="*/ 0 h 74295"/>
                    <a:gd name="connsiteX4" fmla="*/ 74295 w 74295"/>
                    <a:gd name="connsiteY4" fmla="*/ 37148 h 7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295" h="74295">
                      <a:moveTo>
                        <a:pt x="74295" y="37148"/>
                      </a:moveTo>
                      <a:cubicBezTo>
                        <a:pt x="74295" y="57663"/>
                        <a:pt x="57664" y="74295"/>
                        <a:pt x="37148" y="74295"/>
                      </a:cubicBezTo>
                      <a:cubicBezTo>
                        <a:pt x="16632" y="74295"/>
                        <a:pt x="0" y="57663"/>
                        <a:pt x="0" y="37148"/>
                      </a:cubicBezTo>
                      <a:cubicBezTo>
                        <a:pt x="0" y="16632"/>
                        <a:pt x="16632" y="0"/>
                        <a:pt x="37148" y="0"/>
                      </a:cubicBezTo>
                      <a:cubicBezTo>
                        <a:pt x="57664" y="0"/>
                        <a:pt x="74295" y="16632"/>
                        <a:pt x="74295" y="37148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123">
                  <a:extLst>
                    <a:ext uri="{FF2B5EF4-FFF2-40B4-BE49-F238E27FC236}">
                      <a16:creationId xmlns:a16="http://schemas.microsoft.com/office/drawing/2014/main" id="{D72CBC7A-7C12-3C42-B167-0D297D24498A}"/>
                    </a:ext>
                  </a:extLst>
                </p:cNvPr>
                <p:cNvSpPr/>
                <p:nvPr/>
              </p:nvSpPr>
              <p:spPr>
                <a:xfrm>
                  <a:off x="7296150" y="4222241"/>
                  <a:ext cx="414908" cy="40005"/>
                </a:xfrm>
                <a:custGeom>
                  <a:avLst/>
                  <a:gdLst>
                    <a:gd name="connsiteX0" fmla="*/ 394906 w 414908"/>
                    <a:gd name="connsiteY0" fmla="*/ 40005 h 40005"/>
                    <a:gd name="connsiteX1" fmla="*/ 20003 w 414908"/>
                    <a:gd name="connsiteY1" fmla="*/ 40005 h 40005"/>
                    <a:gd name="connsiteX2" fmla="*/ 0 w 414908"/>
                    <a:gd name="connsiteY2" fmla="*/ 20003 h 40005"/>
                    <a:gd name="connsiteX3" fmla="*/ 20003 w 414908"/>
                    <a:gd name="connsiteY3" fmla="*/ 0 h 40005"/>
                    <a:gd name="connsiteX4" fmla="*/ 394906 w 414908"/>
                    <a:gd name="connsiteY4" fmla="*/ 0 h 40005"/>
                    <a:gd name="connsiteX5" fmla="*/ 414909 w 414908"/>
                    <a:gd name="connsiteY5" fmla="*/ 20003 h 40005"/>
                    <a:gd name="connsiteX6" fmla="*/ 394906 w 414908"/>
                    <a:gd name="connsiteY6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908" h="40005">
                      <a:moveTo>
                        <a:pt x="394906" y="40005"/>
                      </a:moveTo>
                      <a:lnTo>
                        <a:pt x="20003" y="40005"/>
                      </a:lnTo>
                      <a:cubicBezTo>
                        <a:pt x="9144" y="40005"/>
                        <a:pt x="0" y="30861"/>
                        <a:pt x="0" y="20003"/>
                      </a:cubicBezTo>
                      <a:cubicBezTo>
                        <a:pt x="0" y="9144"/>
                        <a:pt x="9144" y="0"/>
                        <a:pt x="20003" y="0"/>
                      </a:cubicBezTo>
                      <a:lnTo>
                        <a:pt x="394906" y="0"/>
                      </a:lnTo>
                      <a:cubicBezTo>
                        <a:pt x="405765" y="0"/>
                        <a:pt x="414909" y="9144"/>
                        <a:pt x="414909" y="20003"/>
                      </a:cubicBezTo>
                      <a:cubicBezTo>
                        <a:pt x="414909" y="30861"/>
                        <a:pt x="406336" y="40005"/>
                        <a:pt x="394906" y="40005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124">
                  <a:extLst>
                    <a:ext uri="{FF2B5EF4-FFF2-40B4-BE49-F238E27FC236}">
                      <a16:creationId xmlns:a16="http://schemas.microsoft.com/office/drawing/2014/main" id="{0B784460-7C65-7B4A-A8DA-01AB83E0C3F6}"/>
                    </a:ext>
                  </a:extLst>
                </p:cNvPr>
                <p:cNvSpPr/>
                <p:nvPr/>
              </p:nvSpPr>
              <p:spPr>
                <a:xfrm>
                  <a:off x="7296150" y="3615880"/>
                  <a:ext cx="414908" cy="40005"/>
                </a:xfrm>
                <a:custGeom>
                  <a:avLst/>
                  <a:gdLst>
                    <a:gd name="connsiteX0" fmla="*/ 394906 w 414908"/>
                    <a:gd name="connsiteY0" fmla="*/ 40005 h 40005"/>
                    <a:gd name="connsiteX1" fmla="*/ 20003 w 414908"/>
                    <a:gd name="connsiteY1" fmla="*/ 40005 h 40005"/>
                    <a:gd name="connsiteX2" fmla="*/ 0 w 414908"/>
                    <a:gd name="connsiteY2" fmla="*/ 20003 h 40005"/>
                    <a:gd name="connsiteX3" fmla="*/ 20003 w 414908"/>
                    <a:gd name="connsiteY3" fmla="*/ 0 h 40005"/>
                    <a:gd name="connsiteX4" fmla="*/ 394906 w 414908"/>
                    <a:gd name="connsiteY4" fmla="*/ 0 h 40005"/>
                    <a:gd name="connsiteX5" fmla="*/ 414909 w 414908"/>
                    <a:gd name="connsiteY5" fmla="*/ 20003 h 40005"/>
                    <a:gd name="connsiteX6" fmla="*/ 394906 w 414908"/>
                    <a:gd name="connsiteY6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908" h="40005">
                      <a:moveTo>
                        <a:pt x="394906" y="40005"/>
                      </a:moveTo>
                      <a:lnTo>
                        <a:pt x="20003" y="40005"/>
                      </a:lnTo>
                      <a:cubicBezTo>
                        <a:pt x="9144" y="40005"/>
                        <a:pt x="0" y="30861"/>
                        <a:pt x="0" y="20003"/>
                      </a:cubicBezTo>
                      <a:cubicBezTo>
                        <a:pt x="0" y="9144"/>
                        <a:pt x="9144" y="0"/>
                        <a:pt x="20003" y="0"/>
                      </a:cubicBezTo>
                      <a:lnTo>
                        <a:pt x="394906" y="0"/>
                      </a:lnTo>
                      <a:cubicBezTo>
                        <a:pt x="405765" y="0"/>
                        <a:pt x="414909" y="9144"/>
                        <a:pt x="414909" y="20003"/>
                      </a:cubicBezTo>
                      <a:cubicBezTo>
                        <a:pt x="414909" y="30861"/>
                        <a:pt x="406336" y="40005"/>
                        <a:pt x="394906" y="40005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125">
                  <a:extLst>
                    <a:ext uri="{FF2B5EF4-FFF2-40B4-BE49-F238E27FC236}">
                      <a16:creationId xmlns:a16="http://schemas.microsoft.com/office/drawing/2014/main" id="{52B2A610-1921-924D-A314-9385B0D4608E}"/>
                    </a:ext>
                  </a:extLst>
                </p:cNvPr>
                <p:cNvSpPr/>
                <p:nvPr/>
              </p:nvSpPr>
              <p:spPr>
                <a:xfrm>
                  <a:off x="7362789" y="3837622"/>
                  <a:ext cx="290569" cy="248031"/>
                </a:xfrm>
                <a:custGeom>
                  <a:avLst/>
                  <a:gdLst>
                    <a:gd name="connsiteX0" fmla="*/ 144816 w 290569"/>
                    <a:gd name="connsiteY0" fmla="*/ 248031 h 248031"/>
                    <a:gd name="connsiteX1" fmla="*/ 123099 w 290569"/>
                    <a:gd name="connsiteY1" fmla="*/ 240030 h 248031"/>
                    <a:gd name="connsiteX2" fmla="*/ 31659 w 290569"/>
                    <a:gd name="connsiteY2" fmla="*/ 161163 h 248031"/>
                    <a:gd name="connsiteX3" fmla="*/ 29944 w 290569"/>
                    <a:gd name="connsiteY3" fmla="*/ 159449 h 248031"/>
                    <a:gd name="connsiteX4" fmla="*/ 24229 w 290569"/>
                    <a:gd name="connsiteY4" fmla="*/ 28575 h 248031"/>
                    <a:gd name="connsiteX5" fmla="*/ 27658 w 290569"/>
                    <a:gd name="connsiteY5" fmla="*/ 25146 h 248031"/>
                    <a:gd name="connsiteX6" fmla="*/ 145387 w 290569"/>
                    <a:gd name="connsiteY6" fmla="*/ 21146 h 248031"/>
                    <a:gd name="connsiteX7" fmla="*/ 201966 w 290569"/>
                    <a:gd name="connsiteY7" fmla="*/ 0 h 248031"/>
                    <a:gd name="connsiteX8" fmla="*/ 290548 w 290569"/>
                    <a:gd name="connsiteY8" fmla="*/ 90297 h 248031"/>
                    <a:gd name="connsiteX9" fmla="*/ 290548 w 290569"/>
                    <a:gd name="connsiteY9" fmla="*/ 90297 h 248031"/>
                    <a:gd name="connsiteX10" fmla="*/ 261402 w 290569"/>
                    <a:gd name="connsiteY10" fmla="*/ 158877 h 248031"/>
                    <a:gd name="connsiteX11" fmla="*/ 258544 w 290569"/>
                    <a:gd name="connsiteY11" fmla="*/ 161734 h 248031"/>
                    <a:gd name="connsiteX12" fmla="*/ 167104 w 290569"/>
                    <a:gd name="connsiteY12" fmla="*/ 240601 h 248031"/>
                    <a:gd name="connsiteX13" fmla="*/ 144816 w 290569"/>
                    <a:gd name="connsiteY13" fmla="*/ 248031 h 248031"/>
                    <a:gd name="connsiteX14" fmla="*/ 59091 w 290569"/>
                    <a:gd name="connsiteY14" fmla="*/ 132016 h 248031"/>
                    <a:gd name="connsiteX15" fmla="*/ 144816 w 290569"/>
                    <a:gd name="connsiteY15" fmla="*/ 206311 h 248031"/>
                    <a:gd name="connsiteX16" fmla="*/ 230541 w 290569"/>
                    <a:gd name="connsiteY16" fmla="*/ 132588 h 248031"/>
                    <a:gd name="connsiteX17" fmla="*/ 232255 w 290569"/>
                    <a:gd name="connsiteY17" fmla="*/ 130874 h 248031"/>
                    <a:gd name="connsiteX18" fmla="*/ 249400 w 290569"/>
                    <a:gd name="connsiteY18" fmla="*/ 91440 h 248031"/>
                    <a:gd name="connsiteX19" fmla="*/ 249400 w 290569"/>
                    <a:gd name="connsiteY19" fmla="*/ 91440 h 248031"/>
                    <a:gd name="connsiteX20" fmla="*/ 201394 w 290569"/>
                    <a:gd name="connsiteY20" fmla="*/ 41148 h 248031"/>
                    <a:gd name="connsiteX21" fmla="*/ 200823 w 290569"/>
                    <a:gd name="connsiteY21" fmla="*/ 41148 h 248031"/>
                    <a:gd name="connsiteX22" fmla="*/ 163104 w 290569"/>
                    <a:gd name="connsiteY22" fmla="*/ 60008 h 248031"/>
                    <a:gd name="connsiteX23" fmla="*/ 144816 w 290569"/>
                    <a:gd name="connsiteY23" fmla="*/ 69151 h 248031"/>
                    <a:gd name="connsiteX24" fmla="*/ 144816 w 290569"/>
                    <a:gd name="connsiteY24" fmla="*/ 69151 h 248031"/>
                    <a:gd name="connsiteX25" fmla="*/ 126528 w 290569"/>
                    <a:gd name="connsiteY25" fmla="*/ 60008 h 248031"/>
                    <a:gd name="connsiteX26" fmla="*/ 89380 w 290569"/>
                    <a:gd name="connsiteY26" fmla="*/ 41148 h 248031"/>
                    <a:gd name="connsiteX27" fmla="*/ 55662 w 290569"/>
                    <a:gd name="connsiteY27" fmla="*/ 54864 h 248031"/>
                    <a:gd name="connsiteX28" fmla="*/ 55662 w 290569"/>
                    <a:gd name="connsiteY28" fmla="*/ 129731 h 248031"/>
                    <a:gd name="connsiteX29" fmla="*/ 57948 w 290569"/>
                    <a:gd name="connsiteY29" fmla="*/ 132016 h 248031"/>
                    <a:gd name="connsiteX30" fmla="*/ 59091 w 290569"/>
                    <a:gd name="connsiteY30" fmla="*/ 132016 h 248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90569" h="248031">
                      <a:moveTo>
                        <a:pt x="144816" y="248031"/>
                      </a:moveTo>
                      <a:cubicBezTo>
                        <a:pt x="136814" y="248031"/>
                        <a:pt x="128814" y="245174"/>
                        <a:pt x="123099" y="240030"/>
                      </a:cubicBezTo>
                      <a:lnTo>
                        <a:pt x="31659" y="161163"/>
                      </a:lnTo>
                      <a:cubicBezTo>
                        <a:pt x="31087" y="160591"/>
                        <a:pt x="30516" y="160020"/>
                        <a:pt x="29944" y="159449"/>
                      </a:cubicBezTo>
                      <a:cubicBezTo>
                        <a:pt x="-7775" y="124587"/>
                        <a:pt x="-10061" y="66294"/>
                        <a:pt x="24229" y="28575"/>
                      </a:cubicBezTo>
                      <a:cubicBezTo>
                        <a:pt x="25372" y="27432"/>
                        <a:pt x="26515" y="26289"/>
                        <a:pt x="27658" y="25146"/>
                      </a:cubicBezTo>
                      <a:cubicBezTo>
                        <a:pt x="59662" y="-6286"/>
                        <a:pt x="111097" y="-8573"/>
                        <a:pt x="145387" y="21146"/>
                      </a:cubicBezTo>
                      <a:cubicBezTo>
                        <a:pt x="160818" y="7429"/>
                        <a:pt x="181392" y="0"/>
                        <a:pt x="201966" y="0"/>
                      </a:cubicBezTo>
                      <a:cubicBezTo>
                        <a:pt x="251114" y="571"/>
                        <a:pt x="290548" y="41148"/>
                        <a:pt x="290548" y="90297"/>
                      </a:cubicBezTo>
                      <a:lnTo>
                        <a:pt x="290548" y="90297"/>
                      </a:lnTo>
                      <a:cubicBezTo>
                        <a:pt x="291120" y="116014"/>
                        <a:pt x="280261" y="141161"/>
                        <a:pt x="261402" y="158877"/>
                      </a:cubicBezTo>
                      <a:cubicBezTo>
                        <a:pt x="260830" y="160020"/>
                        <a:pt x="259687" y="160591"/>
                        <a:pt x="258544" y="161734"/>
                      </a:cubicBezTo>
                      <a:lnTo>
                        <a:pt x="167104" y="240601"/>
                      </a:lnTo>
                      <a:cubicBezTo>
                        <a:pt x="160246" y="245174"/>
                        <a:pt x="152817" y="248031"/>
                        <a:pt x="144816" y="248031"/>
                      </a:cubicBezTo>
                      <a:close/>
                      <a:moveTo>
                        <a:pt x="59091" y="132016"/>
                      </a:moveTo>
                      <a:lnTo>
                        <a:pt x="144816" y="206311"/>
                      </a:lnTo>
                      <a:lnTo>
                        <a:pt x="230541" y="132588"/>
                      </a:lnTo>
                      <a:cubicBezTo>
                        <a:pt x="231112" y="132016"/>
                        <a:pt x="231684" y="131445"/>
                        <a:pt x="232255" y="130874"/>
                      </a:cubicBezTo>
                      <a:cubicBezTo>
                        <a:pt x="243685" y="120586"/>
                        <a:pt x="249972" y="106299"/>
                        <a:pt x="249400" y="91440"/>
                      </a:cubicBezTo>
                      <a:lnTo>
                        <a:pt x="249400" y="91440"/>
                      </a:lnTo>
                      <a:cubicBezTo>
                        <a:pt x="249972" y="64008"/>
                        <a:pt x="228254" y="41719"/>
                        <a:pt x="201394" y="41148"/>
                      </a:cubicBezTo>
                      <a:cubicBezTo>
                        <a:pt x="201394" y="41148"/>
                        <a:pt x="201394" y="41148"/>
                        <a:pt x="200823" y="41148"/>
                      </a:cubicBezTo>
                      <a:cubicBezTo>
                        <a:pt x="185964" y="41148"/>
                        <a:pt x="171676" y="48006"/>
                        <a:pt x="163104" y="60008"/>
                      </a:cubicBezTo>
                      <a:cubicBezTo>
                        <a:pt x="158532" y="65723"/>
                        <a:pt x="151674" y="69151"/>
                        <a:pt x="144816" y="69151"/>
                      </a:cubicBezTo>
                      <a:lnTo>
                        <a:pt x="144816" y="69151"/>
                      </a:lnTo>
                      <a:cubicBezTo>
                        <a:pt x="137386" y="69151"/>
                        <a:pt x="130528" y="65723"/>
                        <a:pt x="126528" y="60008"/>
                      </a:cubicBezTo>
                      <a:cubicBezTo>
                        <a:pt x="117955" y="48006"/>
                        <a:pt x="104239" y="41148"/>
                        <a:pt x="89380" y="41148"/>
                      </a:cubicBezTo>
                      <a:cubicBezTo>
                        <a:pt x="76807" y="41148"/>
                        <a:pt x="64806" y="45720"/>
                        <a:pt x="55662" y="54864"/>
                      </a:cubicBezTo>
                      <a:cubicBezTo>
                        <a:pt x="35088" y="75438"/>
                        <a:pt x="35088" y="108585"/>
                        <a:pt x="55662" y="129731"/>
                      </a:cubicBezTo>
                      <a:cubicBezTo>
                        <a:pt x="56233" y="130302"/>
                        <a:pt x="57376" y="130874"/>
                        <a:pt x="57948" y="132016"/>
                      </a:cubicBezTo>
                      <a:lnTo>
                        <a:pt x="59091" y="132016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126">
                  <a:extLst>
                    <a:ext uri="{FF2B5EF4-FFF2-40B4-BE49-F238E27FC236}">
                      <a16:creationId xmlns:a16="http://schemas.microsoft.com/office/drawing/2014/main" id="{43304B13-945C-F44A-8795-2D20C3603050}"/>
                    </a:ext>
                  </a:extLst>
                </p:cNvPr>
                <p:cNvSpPr/>
                <p:nvPr/>
              </p:nvSpPr>
              <p:spPr>
                <a:xfrm>
                  <a:off x="7549324" y="3899344"/>
                  <a:ext cx="34290" cy="178308"/>
                </a:xfrm>
                <a:custGeom>
                  <a:avLst/>
                  <a:gdLst>
                    <a:gd name="connsiteX0" fmla="*/ 17145 w 34290"/>
                    <a:gd name="connsiteY0" fmla="*/ 0 h 178308"/>
                    <a:gd name="connsiteX1" fmla="*/ 17145 w 34290"/>
                    <a:gd name="connsiteY1" fmla="*/ 0 h 178308"/>
                    <a:gd name="connsiteX2" fmla="*/ 34290 w 34290"/>
                    <a:gd name="connsiteY2" fmla="*/ 17145 h 178308"/>
                    <a:gd name="connsiteX3" fmla="*/ 34290 w 34290"/>
                    <a:gd name="connsiteY3" fmla="*/ 161163 h 178308"/>
                    <a:gd name="connsiteX4" fmla="*/ 17145 w 34290"/>
                    <a:gd name="connsiteY4" fmla="*/ 178308 h 178308"/>
                    <a:gd name="connsiteX5" fmla="*/ 17145 w 34290"/>
                    <a:gd name="connsiteY5" fmla="*/ 178308 h 178308"/>
                    <a:gd name="connsiteX6" fmla="*/ 0 w 34290"/>
                    <a:gd name="connsiteY6" fmla="*/ 161163 h 178308"/>
                    <a:gd name="connsiteX7" fmla="*/ 0 w 34290"/>
                    <a:gd name="connsiteY7" fmla="*/ 17145 h 178308"/>
                    <a:gd name="connsiteX8" fmla="*/ 17145 w 34290"/>
                    <a:gd name="connsiteY8" fmla="*/ 0 h 17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90" h="178308">
                      <a:moveTo>
                        <a:pt x="17145" y="0"/>
                      </a:moveTo>
                      <a:lnTo>
                        <a:pt x="17145" y="0"/>
                      </a:lnTo>
                      <a:cubicBezTo>
                        <a:pt x="26861" y="0"/>
                        <a:pt x="34290" y="7429"/>
                        <a:pt x="34290" y="17145"/>
                      </a:cubicBezTo>
                      <a:lnTo>
                        <a:pt x="34290" y="161163"/>
                      </a:lnTo>
                      <a:cubicBezTo>
                        <a:pt x="34290" y="170879"/>
                        <a:pt x="26861" y="178308"/>
                        <a:pt x="17145" y="178308"/>
                      </a:cubicBezTo>
                      <a:lnTo>
                        <a:pt x="17145" y="178308"/>
                      </a:lnTo>
                      <a:cubicBezTo>
                        <a:pt x="7429" y="178308"/>
                        <a:pt x="0" y="170879"/>
                        <a:pt x="0" y="161163"/>
                      </a:cubicBezTo>
                      <a:lnTo>
                        <a:pt x="0" y="17145"/>
                      </a:lnTo>
                      <a:cubicBezTo>
                        <a:pt x="0" y="7429"/>
                        <a:pt x="7429" y="0"/>
                        <a:pt x="17145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127">
                  <a:extLst>
                    <a:ext uri="{FF2B5EF4-FFF2-40B4-BE49-F238E27FC236}">
                      <a16:creationId xmlns:a16="http://schemas.microsoft.com/office/drawing/2014/main" id="{3B6A4DA8-C9A0-F44C-9A0F-577BA2F769EE}"/>
                    </a:ext>
                  </a:extLst>
                </p:cNvPr>
                <p:cNvSpPr/>
                <p:nvPr/>
              </p:nvSpPr>
              <p:spPr>
                <a:xfrm>
                  <a:off x="7600759" y="3950779"/>
                  <a:ext cx="34290" cy="62865"/>
                </a:xfrm>
                <a:custGeom>
                  <a:avLst/>
                  <a:gdLst>
                    <a:gd name="connsiteX0" fmla="*/ 17145 w 34290"/>
                    <a:gd name="connsiteY0" fmla="*/ 0 h 62865"/>
                    <a:gd name="connsiteX1" fmla="*/ 17145 w 34290"/>
                    <a:gd name="connsiteY1" fmla="*/ 0 h 62865"/>
                    <a:gd name="connsiteX2" fmla="*/ 34290 w 34290"/>
                    <a:gd name="connsiteY2" fmla="*/ 17145 h 62865"/>
                    <a:gd name="connsiteX3" fmla="*/ 34290 w 34290"/>
                    <a:gd name="connsiteY3" fmla="*/ 45720 h 62865"/>
                    <a:gd name="connsiteX4" fmla="*/ 17145 w 34290"/>
                    <a:gd name="connsiteY4" fmla="*/ 62865 h 62865"/>
                    <a:gd name="connsiteX5" fmla="*/ 17145 w 34290"/>
                    <a:gd name="connsiteY5" fmla="*/ 62865 h 62865"/>
                    <a:gd name="connsiteX6" fmla="*/ 0 w 34290"/>
                    <a:gd name="connsiteY6" fmla="*/ 45720 h 62865"/>
                    <a:gd name="connsiteX7" fmla="*/ 0 w 34290"/>
                    <a:gd name="connsiteY7" fmla="*/ 17145 h 62865"/>
                    <a:gd name="connsiteX8" fmla="*/ 17145 w 34290"/>
                    <a:gd name="connsiteY8" fmla="*/ 0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90" h="62865">
                      <a:moveTo>
                        <a:pt x="17145" y="0"/>
                      </a:moveTo>
                      <a:lnTo>
                        <a:pt x="17145" y="0"/>
                      </a:lnTo>
                      <a:cubicBezTo>
                        <a:pt x="26861" y="0"/>
                        <a:pt x="34290" y="7429"/>
                        <a:pt x="34290" y="17145"/>
                      </a:cubicBezTo>
                      <a:lnTo>
                        <a:pt x="34290" y="45720"/>
                      </a:lnTo>
                      <a:cubicBezTo>
                        <a:pt x="34290" y="55436"/>
                        <a:pt x="26861" y="62865"/>
                        <a:pt x="17145" y="62865"/>
                      </a:cubicBezTo>
                      <a:lnTo>
                        <a:pt x="17145" y="62865"/>
                      </a:lnTo>
                      <a:cubicBezTo>
                        <a:pt x="7429" y="62865"/>
                        <a:pt x="0" y="55436"/>
                        <a:pt x="0" y="45720"/>
                      </a:cubicBezTo>
                      <a:lnTo>
                        <a:pt x="0" y="17145"/>
                      </a:lnTo>
                      <a:cubicBezTo>
                        <a:pt x="0" y="7429"/>
                        <a:pt x="7429" y="0"/>
                        <a:pt x="17145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128">
                  <a:extLst>
                    <a:ext uri="{FF2B5EF4-FFF2-40B4-BE49-F238E27FC236}">
                      <a16:creationId xmlns:a16="http://schemas.microsoft.com/office/drawing/2014/main" id="{F8F92734-5172-364F-B135-FC557645750A}"/>
                    </a:ext>
                  </a:extLst>
                </p:cNvPr>
                <p:cNvSpPr/>
                <p:nvPr/>
              </p:nvSpPr>
              <p:spPr>
                <a:xfrm>
                  <a:off x="7497889" y="3916489"/>
                  <a:ext cx="34290" cy="119443"/>
                </a:xfrm>
                <a:custGeom>
                  <a:avLst/>
                  <a:gdLst>
                    <a:gd name="connsiteX0" fmla="*/ 17145 w 34290"/>
                    <a:gd name="connsiteY0" fmla="*/ 0 h 119443"/>
                    <a:gd name="connsiteX1" fmla="*/ 17145 w 34290"/>
                    <a:gd name="connsiteY1" fmla="*/ 0 h 119443"/>
                    <a:gd name="connsiteX2" fmla="*/ 34290 w 34290"/>
                    <a:gd name="connsiteY2" fmla="*/ 17145 h 119443"/>
                    <a:gd name="connsiteX3" fmla="*/ 34290 w 34290"/>
                    <a:gd name="connsiteY3" fmla="*/ 102299 h 119443"/>
                    <a:gd name="connsiteX4" fmla="*/ 17145 w 34290"/>
                    <a:gd name="connsiteY4" fmla="*/ 119444 h 119443"/>
                    <a:gd name="connsiteX5" fmla="*/ 17145 w 34290"/>
                    <a:gd name="connsiteY5" fmla="*/ 119444 h 119443"/>
                    <a:gd name="connsiteX6" fmla="*/ 0 w 34290"/>
                    <a:gd name="connsiteY6" fmla="*/ 102299 h 119443"/>
                    <a:gd name="connsiteX7" fmla="*/ 0 w 34290"/>
                    <a:gd name="connsiteY7" fmla="*/ 17145 h 119443"/>
                    <a:gd name="connsiteX8" fmla="*/ 17145 w 34290"/>
                    <a:gd name="connsiteY8" fmla="*/ 0 h 119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90" h="119443">
                      <a:moveTo>
                        <a:pt x="17145" y="0"/>
                      </a:moveTo>
                      <a:lnTo>
                        <a:pt x="17145" y="0"/>
                      </a:lnTo>
                      <a:cubicBezTo>
                        <a:pt x="26861" y="0"/>
                        <a:pt x="34290" y="7429"/>
                        <a:pt x="34290" y="17145"/>
                      </a:cubicBezTo>
                      <a:lnTo>
                        <a:pt x="34290" y="102299"/>
                      </a:lnTo>
                      <a:cubicBezTo>
                        <a:pt x="34290" y="112014"/>
                        <a:pt x="26861" y="119444"/>
                        <a:pt x="17145" y="119444"/>
                      </a:cubicBezTo>
                      <a:lnTo>
                        <a:pt x="17145" y="119444"/>
                      </a:lnTo>
                      <a:cubicBezTo>
                        <a:pt x="7429" y="119444"/>
                        <a:pt x="0" y="112014"/>
                        <a:pt x="0" y="102299"/>
                      </a:cubicBezTo>
                      <a:lnTo>
                        <a:pt x="0" y="17145"/>
                      </a:lnTo>
                      <a:cubicBezTo>
                        <a:pt x="0" y="7429"/>
                        <a:pt x="8001" y="0"/>
                        <a:pt x="17145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3E7B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370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DC24A39-0F6D-2D45-AFED-36A2B1F486F4}"/>
              </a:ext>
            </a:extLst>
          </p:cNvPr>
          <p:cNvSpPr/>
          <p:nvPr/>
        </p:nvSpPr>
        <p:spPr>
          <a:xfrm>
            <a:off x="260585" y="2377987"/>
            <a:ext cx="3845220" cy="3659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8B6309-3AAE-A54F-A357-C0AEBA9EB385}"/>
              </a:ext>
            </a:extLst>
          </p:cNvPr>
          <p:cNvSpPr/>
          <p:nvPr/>
        </p:nvSpPr>
        <p:spPr>
          <a:xfrm>
            <a:off x="4173390" y="2377988"/>
            <a:ext cx="3845220" cy="3659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756809-4E4D-6C43-96D7-B7611067C012}"/>
              </a:ext>
            </a:extLst>
          </p:cNvPr>
          <p:cNvSpPr/>
          <p:nvPr/>
        </p:nvSpPr>
        <p:spPr>
          <a:xfrm>
            <a:off x="8086195" y="2377988"/>
            <a:ext cx="3845220" cy="3659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79151-C40C-7F4A-9423-8ABD4D9E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proven approach with consistent results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FFA66-11F9-B14D-957B-7E722BC4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6B6E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WellDyne – Proprietary &amp; Confidential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656487-7DE8-4C4B-A92D-9F397FA6D631}"/>
              </a:ext>
            </a:extLst>
          </p:cNvPr>
          <p:cNvSpPr txBox="1"/>
          <p:nvPr/>
        </p:nvSpPr>
        <p:spPr>
          <a:xfrm>
            <a:off x="433256" y="2970655"/>
            <a:ext cx="3479550" cy="1069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CF5C4-CA2B-CF42-B05E-E51918E3B11F}"/>
              </a:ext>
            </a:extLst>
          </p:cNvPr>
          <p:cNvSpPr txBox="1"/>
          <p:nvPr/>
        </p:nvSpPr>
        <p:spPr>
          <a:xfrm>
            <a:off x="4173390" y="2970654"/>
            <a:ext cx="3845220" cy="10663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Engagement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76F3C-0858-984E-B1A7-CF3E476D3F54}"/>
              </a:ext>
            </a:extLst>
          </p:cNvPr>
          <p:cNvSpPr txBox="1"/>
          <p:nvPr/>
        </p:nvSpPr>
        <p:spPr>
          <a:xfrm>
            <a:off x="8522951" y="2966272"/>
            <a:ext cx="2971708" cy="1069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DE74BA-06C6-6947-B26F-AFAC048E00FE}"/>
              </a:ext>
            </a:extLst>
          </p:cNvPr>
          <p:cNvGrpSpPr/>
          <p:nvPr/>
        </p:nvGrpSpPr>
        <p:grpSpPr>
          <a:xfrm>
            <a:off x="1431862" y="1686045"/>
            <a:ext cx="1489192" cy="1164774"/>
            <a:chOff x="4007967" y="1438522"/>
            <a:chExt cx="4116125" cy="321943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4E52BB5-8929-6B40-9DA9-7C46E0F738BE}"/>
                </a:ext>
              </a:extLst>
            </p:cNvPr>
            <p:cNvSpPr/>
            <p:nvPr/>
          </p:nvSpPr>
          <p:spPr>
            <a:xfrm>
              <a:off x="4427180" y="1582698"/>
              <a:ext cx="3696912" cy="3075259"/>
            </a:xfrm>
            <a:custGeom>
              <a:avLst/>
              <a:gdLst>
                <a:gd name="connsiteX0" fmla="*/ 3696844 w 3696912"/>
                <a:gd name="connsiteY0" fmla="*/ 1038030 h 3075259"/>
                <a:gd name="connsiteX1" fmla="*/ 2682946 w 3696912"/>
                <a:gd name="connsiteY1" fmla="*/ 14 h 3075259"/>
                <a:gd name="connsiteX2" fmla="*/ 1888104 w 3696912"/>
                <a:gd name="connsiteY2" fmla="*/ 398235 h 3075259"/>
                <a:gd name="connsiteX3" fmla="*/ 1819010 w 3696912"/>
                <a:gd name="connsiteY3" fmla="*/ 408351 h 3075259"/>
                <a:gd name="connsiteX4" fmla="*/ 1808894 w 3696912"/>
                <a:gd name="connsiteY4" fmla="*/ 398235 h 3075259"/>
                <a:gd name="connsiteX5" fmla="*/ 1030111 w 3696912"/>
                <a:gd name="connsiteY5" fmla="*/ 128 h 3075259"/>
                <a:gd name="connsiteX6" fmla="*/ 39 w 3696912"/>
                <a:gd name="connsiteY6" fmla="*/ 1040944 h 3075259"/>
                <a:gd name="connsiteX7" fmla="*/ 361227 w 3696912"/>
                <a:gd name="connsiteY7" fmla="*/ 1853960 h 3075259"/>
                <a:gd name="connsiteX8" fmla="*/ 371457 w 3696912"/>
                <a:gd name="connsiteY8" fmla="*/ 1865390 h 3075259"/>
                <a:gd name="connsiteX9" fmla="*/ 1720883 w 3696912"/>
                <a:gd name="connsiteY9" fmla="*/ 3027078 h 3075259"/>
                <a:gd name="connsiteX10" fmla="*/ 1978058 w 3696912"/>
                <a:gd name="connsiteY10" fmla="*/ 3027078 h 3075259"/>
                <a:gd name="connsiteX11" fmla="*/ 3327313 w 3696912"/>
                <a:gd name="connsiteY11" fmla="*/ 1865447 h 3075259"/>
                <a:gd name="connsiteX12" fmla="*/ 3341657 w 3696912"/>
                <a:gd name="connsiteY12" fmla="*/ 1848817 h 3075259"/>
                <a:gd name="connsiteX13" fmla="*/ 3696844 w 3696912"/>
                <a:gd name="connsiteY13" fmla="*/ 1038030 h 30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96912" h="3075259">
                  <a:moveTo>
                    <a:pt x="3696844" y="1038030"/>
                  </a:moveTo>
                  <a:cubicBezTo>
                    <a:pt x="3690501" y="460815"/>
                    <a:pt x="3240102" y="14"/>
                    <a:pt x="2682946" y="14"/>
                  </a:cubicBezTo>
                  <a:cubicBezTo>
                    <a:pt x="2360849" y="14"/>
                    <a:pt x="2073841" y="155634"/>
                    <a:pt x="1888104" y="398235"/>
                  </a:cubicBezTo>
                  <a:cubicBezTo>
                    <a:pt x="1871816" y="420106"/>
                    <a:pt x="1840881" y="424638"/>
                    <a:pt x="1819010" y="408351"/>
                  </a:cubicBezTo>
                  <a:cubicBezTo>
                    <a:pt x="1815163" y="405488"/>
                    <a:pt x="1811757" y="402081"/>
                    <a:pt x="1808894" y="398235"/>
                  </a:cubicBezTo>
                  <a:cubicBezTo>
                    <a:pt x="1626014" y="159691"/>
                    <a:pt x="1345979" y="5215"/>
                    <a:pt x="1030111" y="128"/>
                  </a:cubicBezTo>
                  <a:cubicBezTo>
                    <a:pt x="469355" y="-8901"/>
                    <a:pt x="5011" y="460014"/>
                    <a:pt x="39" y="1040944"/>
                  </a:cubicBezTo>
                  <a:cubicBezTo>
                    <a:pt x="-2704" y="1367213"/>
                    <a:pt x="138228" y="1659421"/>
                    <a:pt x="361227" y="1853960"/>
                  </a:cubicBezTo>
                  <a:cubicBezTo>
                    <a:pt x="364136" y="1858195"/>
                    <a:pt x="367571" y="1862035"/>
                    <a:pt x="371457" y="1865390"/>
                  </a:cubicBezTo>
                  <a:lnTo>
                    <a:pt x="1720883" y="3027078"/>
                  </a:lnTo>
                  <a:cubicBezTo>
                    <a:pt x="1794572" y="3091321"/>
                    <a:pt x="1904369" y="3091321"/>
                    <a:pt x="1978058" y="3027078"/>
                  </a:cubicBezTo>
                  <a:lnTo>
                    <a:pt x="3327313" y="1865447"/>
                  </a:lnTo>
                  <a:cubicBezTo>
                    <a:pt x="3332913" y="1860664"/>
                    <a:pt x="3337748" y="1855057"/>
                    <a:pt x="3341657" y="1848817"/>
                  </a:cubicBezTo>
                  <a:cubicBezTo>
                    <a:pt x="3561856" y="1653706"/>
                    <a:pt x="3700445" y="1362584"/>
                    <a:pt x="3696844" y="103803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F4106A-92DB-0345-BF96-287F07D6C73E}"/>
                </a:ext>
              </a:extLst>
            </p:cNvPr>
            <p:cNvSpPr/>
            <p:nvPr/>
          </p:nvSpPr>
          <p:spPr>
            <a:xfrm>
              <a:off x="4236296" y="1438522"/>
              <a:ext cx="3777157" cy="3155308"/>
            </a:xfrm>
            <a:custGeom>
              <a:avLst/>
              <a:gdLst>
                <a:gd name="connsiteX0" fmla="*/ 1889479 w 3777157"/>
                <a:gd name="connsiteY0" fmla="*/ 3155309 h 3155308"/>
                <a:gd name="connsiteX1" fmla="*/ 1734888 w 3777157"/>
                <a:gd name="connsiteY1" fmla="*/ 3097416 h 3155308"/>
                <a:gd name="connsiteX2" fmla="*/ 385234 w 3777157"/>
                <a:gd name="connsiteY2" fmla="*/ 1935785 h 3155308"/>
                <a:gd name="connsiteX3" fmla="*/ 371518 w 3777157"/>
                <a:gd name="connsiteY3" fmla="*/ 1921269 h 3155308"/>
                <a:gd name="connsiteX4" fmla="*/ 43 w 3777157"/>
                <a:gd name="connsiteY4" fmla="*/ 1080649 h 3155308"/>
                <a:gd name="connsiteX5" fmla="*/ 331513 w 3777157"/>
                <a:gd name="connsiteY5" fmla="*/ 297694 h 3155308"/>
                <a:gd name="connsiteX6" fmla="*/ 1071034 w 3777157"/>
                <a:gd name="connsiteY6" fmla="*/ 171 h 3155308"/>
                <a:gd name="connsiteX7" fmla="*/ 1880906 w 3777157"/>
                <a:gd name="connsiteY7" fmla="*/ 413938 h 3155308"/>
                <a:gd name="connsiteX8" fmla="*/ 1893891 w 3777157"/>
                <a:gd name="connsiteY8" fmla="*/ 416618 h 3155308"/>
                <a:gd name="connsiteX9" fmla="*/ 1896565 w 3777157"/>
                <a:gd name="connsiteY9" fmla="*/ 413938 h 3155308"/>
                <a:gd name="connsiteX10" fmla="*/ 2723183 w 3777157"/>
                <a:gd name="connsiteY10" fmla="*/ 0 h 3155308"/>
                <a:gd name="connsiteX11" fmla="*/ 3465333 w 3777157"/>
                <a:gd name="connsiteY11" fmla="*/ 314668 h 3155308"/>
                <a:gd name="connsiteX12" fmla="*/ 3777086 w 3777157"/>
                <a:gd name="connsiteY12" fmla="*/ 1077620 h 3155308"/>
                <a:gd name="connsiteX13" fmla="*/ 3412298 w 3777157"/>
                <a:gd name="connsiteY13" fmla="*/ 1915325 h 3155308"/>
                <a:gd name="connsiteX14" fmla="*/ 3393667 w 3777157"/>
                <a:gd name="connsiteY14" fmla="*/ 1935785 h 3155308"/>
                <a:gd name="connsiteX15" fmla="*/ 2044127 w 3777157"/>
                <a:gd name="connsiteY15" fmla="*/ 3097416 h 3155308"/>
                <a:gd name="connsiteX16" fmla="*/ 1889479 w 3777157"/>
                <a:gd name="connsiteY16" fmla="*/ 3155309 h 3155308"/>
                <a:gd name="connsiteX17" fmla="*/ 1054232 w 3777157"/>
                <a:gd name="connsiteY17" fmla="*/ 80010 h 3155308"/>
                <a:gd name="connsiteX18" fmla="*/ 387520 w 3777157"/>
                <a:gd name="connsiteY18" fmla="*/ 355187 h 3155308"/>
                <a:gd name="connsiteX19" fmla="*/ 80167 w 3777157"/>
                <a:gd name="connsiteY19" fmla="*/ 1081335 h 3155308"/>
                <a:gd name="connsiteX20" fmla="*/ 427639 w 3777157"/>
                <a:gd name="connsiteY20" fmla="*/ 1863833 h 3155308"/>
                <a:gd name="connsiteX21" fmla="*/ 434154 w 3777157"/>
                <a:gd name="connsiteY21" fmla="*/ 1871148 h 3155308"/>
                <a:gd name="connsiteX22" fmla="*/ 437697 w 3777157"/>
                <a:gd name="connsiteY22" fmla="*/ 1875149 h 3155308"/>
                <a:gd name="connsiteX23" fmla="*/ 1787066 w 3777157"/>
                <a:gd name="connsiteY23" fmla="*/ 3036837 h 3155308"/>
                <a:gd name="connsiteX24" fmla="*/ 1991892 w 3777157"/>
                <a:gd name="connsiteY24" fmla="*/ 3036837 h 3155308"/>
                <a:gd name="connsiteX25" fmla="*/ 3341317 w 3777157"/>
                <a:gd name="connsiteY25" fmla="*/ 1875149 h 3155308"/>
                <a:gd name="connsiteX26" fmla="*/ 3347718 w 3777157"/>
                <a:gd name="connsiteY26" fmla="*/ 1867719 h 3155308"/>
                <a:gd name="connsiteX27" fmla="*/ 3355148 w 3777157"/>
                <a:gd name="connsiteY27" fmla="*/ 1858918 h 3155308"/>
                <a:gd name="connsiteX28" fmla="*/ 3696905 w 3777157"/>
                <a:gd name="connsiteY28" fmla="*/ 1078478 h 3155308"/>
                <a:gd name="connsiteX29" fmla="*/ 3407897 w 3777157"/>
                <a:gd name="connsiteY29" fmla="*/ 370561 h 3155308"/>
                <a:gd name="connsiteX30" fmla="*/ 2723012 w 3777157"/>
                <a:gd name="connsiteY30" fmla="*/ 80010 h 3155308"/>
                <a:gd name="connsiteX31" fmla="*/ 1959945 w 3777157"/>
                <a:gd name="connsiteY31" fmla="*/ 462572 h 3155308"/>
                <a:gd name="connsiteX32" fmla="*/ 1834786 w 3777157"/>
                <a:gd name="connsiteY32" fmla="*/ 480289 h 3155308"/>
                <a:gd name="connsiteX33" fmla="*/ 1817070 w 3777157"/>
                <a:gd name="connsiteY33" fmla="*/ 462572 h 3155308"/>
                <a:gd name="connsiteX34" fmla="*/ 1069548 w 3777157"/>
                <a:gd name="connsiteY34" fmla="*/ 80124 h 31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77157" h="3155308">
                  <a:moveTo>
                    <a:pt x="1889479" y="3155309"/>
                  </a:moveTo>
                  <a:cubicBezTo>
                    <a:pt x="1832660" y="3155234"/>
                    <a:pt x="1777779" y="3134678"/>
                    <a:pt x="1734888" y="3097416"/>
                  </a:cubicBezTo>
                  <a:lnTo>
                    <a:pt x="385234" y="1935785"/>
                  </a:lnTo>
                  <a:cubicBezTo>
                    <a:pt x="380176" y="1931430"/>
                    <a:pt x="375581" y="1926567"/>
                    <a:pt x="371518" y="1921269"/>
                  </a:cubicBezTo>
                  <a:cubicBezTo>
                    <a:pt x="132573" y="1711071"/>
                    <a:pt x="-2758" y="1404976"/>
                    <a:pt x="43" y="1080649"/>
                  </a:cubicBezTo>
                  <a:cubicBezTo>
                    <a:pt x="2614" y="782041"/>
                    <a:pt x="120058" y="504006"/>
                    <a:pt x="331513" y="297694"/>
                  </a:cubicBezTo>
                  <a:cubicBezTo>
                    <a:pt x="532966" y="101441"/>
                    <a:pt x="795342" y="-4058"/>
                    <a:pt x="1071034" y="171"/>
                  </a:cubicBezTo>
                  <a:cubicBezTo>
                    <a:pt x="1388331" y="5258"/>
                    <a:pt x="1683510" y="156077"/>
                    <a:pt x="1880906" y="413938"/>
                  </a:cubicBezTo>
                  <a:cubicBezTo>
                    <a:pt x="1883752" y="418264"/>
                    <a:pt x="1889564" y="419458"/>
                    <a:pt x="1893891" y="416618"/>
                  </a:cubicBezTo>
                  <a:cubicBezTo>
                    <a:pt x="1894954" y="415915"/>
                    <a:pt x="1895863" y="415000"/>
                    <a:pt x="1896565" y="413938"/>
                  </a:cubicBezTo>
                  <a:cubicBezTo>
                    <a:pt x="2097962" y="151048"/>
                    <a:pt x="2399486" y="0"/>
                    <a:pt x="2723183" y="0"/>
                  </a:cubicBezTo>
                  <a:cubicBezTo>
                    <a:pt x="3003561" y="0"/>
                    <a:pt x="3267080" y="111785"/>
                    <a:pt x="3465333" y="314668"/>
                  </a:cubicBezTo>
                  <a:cubicBezTo>
                    <a:pt x="3663586" y="517550"/>
                    <a:pt x="3773943" y="788156"/>
                    <a:pt x="3777086" y="1077620"/>
                  </a:cubicBezTo>
                  <a:cubicBezTo>
                    <a:pt x="3780687" y="1399661"/>
                    <a:pt x="3647756" y="1704670"/>
                    <a:pt x="3412298" y="1915325"/>
                  </a:cubicBezTo>
                  <a:cubicBezTo>
                    <a:pt x="3406937" y="1922869"/>
                    <a:pt x="3400679" y="1929744"/>
                    <a:pt x="3393667" y="1935785"/>
                  </a:cubicBezTo>
                  <a:lnTo>
                    <a:pt x="2044127" y="3097416"/>
                  </a:lnTo>
                  <a:cubicBezTo>
                    <a:pt x="2001207" y="3134666"/>
                    <a:pt x="1946309" y="3155217"/>
                    <a:pt x="1889479" y="3155309"/>
                  </a:cubicBezTo>
                  <a:close/>
                  <a:moveTo>
                    <a:pt x="1054232" y="80010"/>
                  </a:moveTo>
                  <a:cubicBezTo>
                    <a:pt x="805972" y="80010"/>
                    <a:pt x="569771" y="177165"/>
                    <a:pt x="387520" y="355187"/>
                  </a:cubicBezTo>
                  <a:cubicBezTo>
                    <a:pt x="191667" y="546297"/>
                    <a:pt x="82339" y="804158"/>
                    <a:pt x="80167" y="1081335"/>
                  </a:cubicBezTo>
                  <a:cubicBezTo>
                    <a:pt x="77652" y="1383773"/>
                    <a:pt x="204297" y="1668951"/>
                    <a:pt x="427639" y="1863833"/>
                  </a:cubicBezTo>
                  <a:cubicBezTo>
                    <a:pt x="430091" y="1866005"/>
                    <a:pt x="432279" y="1868462"/>
                    <a:pt x="434154" y="1871148"/>
                  </a:cubicBezTo>
                  <a:cubicBezTo>
                    <a:pt x="435143" y="1872640"/>
                    <a:pt x="436337" y="1873989"/>
                    <a:pt x="437697" y="1875149"/>
                  </a:cubicBezTo>
                  <a:lnTo>
                    <a:pt x="1787066" y="3036837"/>
                  </a:lnTo>
                  <a:cubicBezTo>
                    <a:pt x="1845805" y="3087877"/>
                    <a:pt x="1933153" y="3087877"/>
                    <a:pt x="1991892" y="3036837"/>
                  </a:cubicBezTo>
                  <a:lnTo>
                    <a:pt x="3341317" y="1875149"/>
                  </a:lnTo>
                  <a:cubicBezTo>
                    <a:pt x="3343815" y="1873006"/>
                    <a:pt x="3345970" y="1870502"/>
                    <a:pt x="3347718" y="1867719"/>
                  </a:cubicBezTo>
                  <a:cubicBezTo>
                    <a:pt x="3349781" y="1864462"/>
                    <a:pt x="3352279" y="1861501"/>
                    <a:pt x="3355148" y="1858918"/>
                  </a:cubicBezTo>
                  <a:cubicBezTo>
                    <a:pt x="3575690" y="1663522"/>
                    <a:pt x="3700277" y="1378858"/>
                    <a:pt x="3696905" y="1078478"/>
                  </a:cubicBezTo>
                  <a:cubicBezTo>
                    <a:pt x="3693990" y="809873"/>
                    <a:pt x="3591292" y="558413"/>
                    <a:pt x="3407897" y="370561"/>
                  </a:cubicBezTo>
                  <a:cubicBezTo>
                    <a:pt x="3224503" y="182708"/>
                    <a:pt x="2981673" y="80010"/>
                    <a:pt x="2723012" y="80010"/>
                  </a:cubicBezTo>
                  <a:cubicBezTo>
                    <a:pt x="2424174" y="80010"/>
                    <a:pt x="2146082" y="219456"/>
                    <a:pt x="1959945" y="462572"/>
                  </a:cubicBezTo>
                  <a:cubicBezTo>
                    <a:pt x="1930278" y="502028"/>
                    <a:pt x="1874243" y="509955"/>
                    <a:pt x="1834786" y="480289"/>
                  </a:cubicBezTo>
                  <a:cubicBezTo>
                    <a:pt x="1828077" y="475242"/>
                    <a:pt x="1822116" y="469282"/>
                    <a:pt x="1817070" y="462572"/>
                  </a:cubicBezTo>
                  <a:cubicBezTo>
                    <a:pt x="1634761" y="224542"/>
                    <a:pt x="1362499" y="84868"/>
                    <a:pt x="1069548" y="80124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3D4673-BDFA-9747-88B4-B430DDB4DE11}"/>
                </a:ext>
              </a:extLst>
            </p:cNvPr>
            <p:cNvSpPr/>
            <p:nvPr/>
          </p:nvSpPr>
          <p:spPr>
            <a:xfrm>
              <a:off x="4007967" y="2021795"/>
              <a:ext cx="3445744" cy="1820627"/>
            </a:xfrm>
            <a:custGeom>
              <a:avLst/>
              <a:gdLst>
                <a:gd name="connsiteX0" fmla="*/ 2091290 w 3445744"/>
                <a:gd name="connsiteY0" fmla="*/ 1820628 h 1820627"/>
                <a:gd name="connsiteX1" fmla="*/ 2088947 w 3445744"/>
                <a:gd name="connsiteY1" fmla="*/ 1820628 h 1820627"/>
                <a:gd name="connsiteX2" fmla="*/ 2012709 w 3445744"/>
                <a:gd name="connsiteY2" fmla="*/ 1755820 h 1820627"/>
                <a:gd name="connsiteX3" fmla="*/ 1760792 w 3445744"/>
                <a:gd name="connsiteY3" fmla="*/ 463658 h 1820627"/>
                <a:gd name="connsiteX4" fmla="*/ 1530363 w 3445744"/>
                <a:gd name="connsiteY4" fmla="*/ 1459611 h 1820627"/>
                <a:gd name="connsiteX5" fmla="*/ 1434419 w 3445744"/>
                <a:gd name="connsiteY5" fmla="*/ 1519596 h 1820627"/>
                <a:gd name="connsiteX6" fmla="*/ 1376744 w 3445744"/>
                <a:gd name="connsiteY6" fmla="*/ 1467669 h 1820627"/>
                <a:gd name="connsiteX7" fmla="*/ 1118426 w 3445744"/>
                <a:gd name="connsiteY7" fmla="*/ 718661 h 1820627"/>
                <a:gd name="connsiteX8" fmla="*/ 884111 w 3445744"/>
                <a:gd name="connsiteY8" fmla="*/ 1223410 h 1820627"/>
                <a:gd name="connsiteX9" fmla="*/ 811530 w 3445744"/>
                <a:gd name="connsiteY9" fmla="*/ 1269702 h 1820627"/>
                <a:gd name="connsiteX10" fmla="*/ 80010 w 3445744"/>
                <a:gd name="connsiteY10" fmla="*/ 1269702 h 1820627"/>
                <a:gd name="connsiteX11" fmla="*/ 0 w 3445744"/>
                <a:gd name="connsiteY11" fmla="*/ 1189692 h 1820627"/>
                <a:gd name="connsiteX12" fmla="*/ 80010 w 3445744"/>
                <a:gd name="connsiteY12" fmla="*/ 1109682 h 1820627"/>
                <a:gd name="connsiteX13" fmla="*/ 760552 w 3445744"/>
                <a:gd name="connsiteY13" fmla="*/ 1109682 h 1820627"/>
                <a:gd name="connsiteX14" fmla="*/ 1056761 w 3445744"/>
                <a:gd name="connsiteY14" fmla="*/ 471316 h 1820627"/>
                <a:gd name="connsiteX15" fmla="*/ 1163037 w 3445744"/>
                <a:gd name="connsiteY15" fmla="*/ 432465 h 1820627"/>
                <a:gd name="connsiteX16" fmla="*/ 1204951 w 3445744"/>
                <a:gd name="connsiteY16" fmla="*/ 478917 h 1820627"/>
                <a:gd name="connsiteX17" fmla="*/ 1437208 w 3445744"/>
                <a:gd name="connsiteY17" fmla="*/ 1152201 h 1820627"/>
                <a:gd name="connsiteX18" fmla="*/ 1689526 w 3445744"/>
                <a:gd name="connsiteY18" fmla="*/ 61951 h 1820627"/>
                <a:gd name="connsiteX19" fmla="*/ 1767478 w 3445744"/>
                <a:gd name="connsiteY19" fmla="*/ 0 h 1820627"/>
                <a:gd name="connsiteX20" fmla="*/ 1768907 w 3445744"/>
                <a:gd name="connsiteY20" fmla="*/ 0 h 1820627"/>
                <a:gd name="connsiteX21" fmla="*/ 1846059 w 3445744"/>
                <a:gd name="connsiteY21" fmla="*/ 64694 h 1820627"/>
                <a:gd name="connsiteX22" fmla="*/ 2101749 w 3445744"/>
                <a:gd name="connsiteY22" fmla="*/ 1376458 h 1820627"/>
                <a:gd name="connsiteX23" fmla="*/ 2332292 w 3445744"/>
                <a:gd name="connsiteY23" fmla="*/ 474802 h 1820627"/>
                <a:gd name="connsiteX24" fmla="*/ 2429698 w 3445744"/>
                <a:gd name="connsiteY24" fmla="*/ 417229 h 1820627"/>
                <a:gd name="connsiteX25" fmla="*/ 2483396 w 3445744"/>
                <a:gd name="connsiteY25" fmla="*/ 463372 h 1820627"/>
                <a:gd name="connsiteX26" fmla="*/ 2782462 w 3445744"/>
                <a:gd name="connsiteY26" fmla="*/ 1164946 h 1820627"/>
                <a:gd name="connsiteX27" fmla="*/ 3365735 w 3445744"/>
                <a:gd name="connsiteY27" fmla="*/ 1164946 h 1820627"/>
                <a:gd name="connsiteX28" fmla="*/ 3445745 w 3445744"/>
                <a:gd name="connsiteY28" fmla="*/ 1244956 h 1820627"/>
                <a:gd name="connsiteX29" fmla="*/ 3365735 w 3445744"/>
                <a:gd name="connsiteY29" fmla="*/ 1324966 h 1820627"/>
                <a:gd name="connsiteX30" fmla="*/ 2729598 w 3445744"/>
                <a:gd name="connsiteY30" fmla="*/ 1324966 h 1820627"/>
                <a:gd name="connsiteX31" fmla="*/ 2655989 w 3445744"/>
                <a:gd name="connsiteY31" fmla="*/ 1276331 h 1820627"/>
                <a:gd name="connsiteX32" fmla="*/ 2428818 w 3445744"/>
                <a:gd name="connsiteY32" fmla="*/ 743407 h 1820627"/>
                <a:gd name="connsiteX33" fmla="*/ 2168786 w 3445744"/>
                <a:gd name="connsiteY33" fmla="*/ 1760677 h 1820627"/>
                <a:gd name="connsiteX34" fmla="*/ 2091290 w 3445744"/>
                <a:gd name="connsiteY34" fmla="*/ 1820628 h 18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5744" h="1820627">
                  <a:moveTo>
                    <a:pt x="2091290" y="1820628"/>
                  </a:moveTo>
                  <a:lnTo>
                    <a:pt x="2088947" y="1820628"/>
                  </a:lnTo>
                  <a:cubicBezTo>
                    <a:pt x="2051496" y="1819542"/>
                    <a:pt x="2019812" y="1792607"/>
                    <a:pt x="2012709" y="1755820"/>
                  </a:cubicBezTo>
                  <a:lnTo>
                    <a:pt x="1760792" y="463658"/>
                  </a:lnTo>
                  <a:lnTo>
                    <a:pt x="1530363" y="1459611"/>
                  </a:lnTo>
                  <a:cubicBezTo>
                    <a:pt x="1520436" y="1502668"/>
                    <a:pt x="1477482" y="1529528"/>
                    <a:pt x="1434419" y="1519596"/>
                  </a:cubicBezTo>
                  <a:cubicBezTo>
                    <a:pt x="1407525" y="1513395"/>
                    <a:pt x="1385728" y="1493770"/>
                    <a:pt x="1376744" y="1467669"/>
                  </a:cubicBezTo>
                  <a:lnTo>
                    <a:pt x="1118426" y="718661"/>
                  </a:lnTo>
                  <a:lnTo>
                    <a:pt x="884111" y="1223410"/>
                  </a:lnTo>
                  <a:cubicBezTo>
                    <a:pt x="870989" y="1251648"/>
                    <a:pt x="842671" y="1269713"/>
                    <a:pt x="811530" y="1269702"/>
                  </a:cubicBezTo>
                  <a:lnTo>
                    <a:pt x="80010" y="1269702"/>
                  </a:lnTo>
                  <a:cubicBezTo>
                    <a:pt x="35822" y="1269702"/>
                    <a:pt x="0" y="1233880"/>
                    <a:pt x="0" y="1189692"/>
                  </a:cubicBezTo>
                  <a:cubicBezTo>
                    <a:pt x="0" y="1145503"/>
                    <a:pt x="35822" y="1109682"/>
                    <a:pt x="80010" y="1109682"/>
                  </a:cubicBezTo>
                  <a:lnTo>
                    <a:pt x="760552" y="1109682"/>
                  </a:lnTo>
                  <a:lnTo>
                    <a:pt x="1056761" y="471316"/>
                  </a:lnTo>
                  <a:cubicBezTo>
                    <a:pt x="1075380" y="431243"/>
                    <a:pt x="1122958" y="413852"/>
                    <a:pt x="1163037" y="432465"/>
                  </a:cubicBezTo>
                  <a:cubicBezTo>
                    <a:pt x="1182731" y="441621"/>
                    <a:pt x="1197864" y="458389"/>
                    <a:pt x="1204951" y="478917"/>
                  </a:cubicBezTo>
                  <a:lnTo>
                    <a:pt x="1437208" y="1152201"/>
                  </a:lnTo>
                  <a:lnTo>
                    <a:pt x="1689526" y="61951"/>
                  </a:lnTo>
                  <a:cubicBezTo>
                    <a:pt x="1697932" y="25678"/>
                    <a:pt x="1730245" y="-6"/>
                    <a:pt x="1767478" y="0"/>
                  </a:cubicBezTo>
                  <a:lnTo>
                    <a:pt x="1768907" y="0"/>
                  </a:lnTo>
                  <a:cubicBezTo>
                    <a:pt x="1806672" y="652"/>
                    <a:pt x="1838836" y="27621"/>
                    <a:pt x="1846059" y="64694"/>
                  </a:cubicBezTo>
                  <a:lnTo>
                    <a:pt x="2101749" y="1376458"/>
                  </a:lnTo>
                  <a:lnTo>
                    <a:pt x="2332292" y="474802"/>
                  </a:lnTo>
                  <a:cubicBezTo>
                    <a:pt x="2343293" y="432003"/>
                    <a:pt x="2386904" y="406228"/>
                    <a:pt x="2429698" y="417229"/>
                  </a:cubicBezTo>
                  <a:cubicBezTo>
                    <a:pt x="2453798" y="423424"/>
                    <a:pt x="2473646" y="440478"/>
                    <a:pt x="2483396" y="463372"/>
                  </a:cubicBezTo>
                  <a:lnTo>
                    <a:pt x="2782462" y="1164946"/>
                  </a:lnTo>
                  <a:lnTo>
                    <a:pt x="3365735" y="1164946"/>
                  </a:lnTo>
                  <a:cubicBezTo>
                    <a:pt x="3409923" y="1164946"/>
                    <a:pt x="3445745" y="1200767"/>
                    <a:pt x="3445745" y="1244956"/>
                  </a:cubicBezTo>
                  <a:cubicBezTo>
                    <a:pt x="3445745" y="1289144"/>
                    <a:pt x="3409923" y="1324966"/>
                    <a:pt x="3365735" y="1324966"/>
                  </a:cubicBezTo>
                  <a:lnTo>
                    <a:pt x="2729598" y="1324966"/>
                  </a:lnTo>
                  <a:cubicBezTo>
                    <a:pt x="2697531" y="1324972"/>
                    <a:pt x="2668562" y="1305826"/>
                    <a:pt x="2655989" y="1276331"/>
                  </a:cubicBezTo>
                  <a:lnTo>
                    <a:pt x="2428818" y="743407"/>
                  </a:lnTo>
                  <a:lnTo>
                    <a:pt x="2168786" y="1760677"/>
                  </a:lnTo>
                  <a:cubicBezTo>
                    <a:pt x="2159642" y="1795990"/>
                    <a:pt x="2127769" y="1820645"/>
                    <a:pt x="2091290" y="1820628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08F6D4D-3B46-D844-B4F5-231E5FFC3827}"/>
              </a:ext>
            </a:extLst>
          </p:cNvPr>
          <p:cNvGrpSpPr/>
          <p:nvPr/>
        </p:nvGrpSpPr>
        <p:grpSpPr>
          <a:xfrm>
            <a:off x="9451949" y="1686044"/>
            <a:ext cx="1216130" cy="1179283"/>
            <a:chOff x="4035170" y="984694"/>
            <a:chExt cx="4557571" cy="4419486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D7B81E8-9F29-5B4B-BAAB-3DE1D32978FE}"/>
                </a:ext>
              </a:extLst>
            </p:cNvPr>
            <p:cNvSpPr/>
            <p:nvPr/>
          </p:nvSpPr>
          <p:spPr>
            <a:xfrm>
              <a:off x="4198048" y="984694"/>
              <a:ext cx="2573464" cy="533209"/>
            </a:xfrm>
            <a:custGeom>
              <a:avLst/>
              <a:gdLst>
                <a:gd name="connsiteX0" fmla="*/ 2418588 w 2573464"/>
                <a:gd name="connsiteY0" fmla="*/ 533210 h 533209"/>
                <a:gd name="connsiteX1" fmla="*/ 154305 w 2573464"/>
                <a:gd name="connsiteY1" fmla="*/ 533210 h 533209"/>
                <a:gd name="connsiteX2" fmla="*/ 0 w 2573464"/>
                <a:gd name="connsiteY2" fmla="*/ 378905 h 533209"/>
                <a:gd name="connsiteX3" fmla="*/ 0 w 2573464"/>
                <a:gd name="connsiteY3" fmla="*/ 378905 h 533209"/>
                <a:gd name="connsiteX4" fmla="*/ 0 w 2573464"/>
                <a:gd name="connsiteY4" fmla="*/ 154305 h 533209"/>
                <a:gd name="connsiteX5" fmla="*/ 154305 w 2573464"/>
                <a:gd name="connsiteY5" fmla="*/ 0 h 533209"/>
                <a:gd name="connsiteX6" fmla="*/ 2419160 w 2573464"/>
                <a:gd name="connsiteY6" fmla="*/ 0 h 533209"/>
                <a:gd name="connsiteX7" fmla="*/ 2573465 w 2573464"/>
                <a:gd name="connsiteY7" fmla="*/ 154305 h 533209"/>
                <a:gd name="connsiteX8" fmla="*/ 2573465 w 2573464"/>
                <a:gd name="connsiteY8" fmla="*/ 378905 h 533209"/>
                <a:gd name="connsiteX9" fmla="*/ 2418588 w 2573464"/>
                <a:gd name="connsiteY9" fmla="*/ 533210 h 533209"/>
                <a:gd name="connsiteX10" fmla="*/ 2418588 w 2573464"/>
                <a:gd name="connsiteY10" fmla="*/ 533210 h 53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464" h="533209">
                  <a:moveTo>
                    <a:pt x="2418588" y="533210"/>
                  </a:moveTo>
                  <a:lnTo>
                    <a:pt x="154305" y="533210"/>
                  </a:lnTo>
                  <a:cubicBezTo>
                    <a:pt x="69152" y="533210"/>
                    <a:pt x="0" y="464058"/>
                    <a:pt x="0" y="378905"/>
                  </a:cubicBezTo>
                  <a:lnTo>
                    <a:pt x="0" y="378905"/>
                  </a:lnTo>
                  <a:lnTo>
                    <a:pt x="0" y="154305"/>
                  </a:lnTo>
                  <a:cubicBezTo>
                    <a:pt x="0" y="69151"/>
                    <a:pt x="69152" y="0"/>
                    <a:pt x="154305" y="0"/>
                  </a:cubicBezTo>
                  <a:lnTo>
                    <a:pt x="2419160" y="0"/>
                  </a:lnTo>
                  <a:cubicBezTo>
                    <a:pt x="2504313" y="0"/>
                    <a:pt x="2573465" y="69151"/>
                    <a:pt x="2573465" y="154305"/>
                  </a:cubicBezTo>
                  <a:lnTo>
                    <a:pt x="2573465" y="378905"/>
                  </a:lnTo>
                  <a:cubicBezTo>
                    <a:pt x="2572893" y="464630"/>
                    <a:pt x="2503742" y="533210"/>
                    <a:pt x="2418588" y="533210"/>
                  </a:cubicBezTo>
                  <a:lnTo>
                    <a:pt x="2418588" y="533210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AAF0FF8-D3BD-1E4D-97C5-37EC27B8A1E9}"/>
                </a:ext>
              </a:extLst>
            </p:cNvPr>
            <p:cNvSpPr/>
            <p:nvPr/>
          </p:nvSpPr>
          <p:spPr>
            <a:xfrm>
              <a:off x="4121046" y="1491119"/>
              <a:ext cx="4471695" cy="3913061"/>
            </a:xfrm>
            <a:custGeom>
              <a:avLst/>
              <a:gdLst>
                <a:gd name="connsiteX0" fmla="*/ 4441127 w 4471695"/>
                <a:gd name="connsiteY0" fmla="*/ 2623185 h 3913060"/>
                <a:gd name="connsiteX1" fmla="*/ 3378137 w 4471695"/>
                <a:gd name="connsiteY1" fmla="*/ 786384 h 3913060"/>
                <a:gd name="connsiteX2" fmla="*/ 3286697 w 4471695"/>
                <a:gd name="connsiteY2" fmla="*/ 698373 h 3913060"/>
                <a:gd name="connsiteX3" fmla="*/ 2600897 w 4471695"/>
                <a:gd name="connsiteY3" fmla="*/ 337185 h 3913060"/>
                <a:gd name="connsiteX4" fmla="*/ 2514029 w 4471695"/>
                <a:gd name="connsiteY4" fmla="*/ 312039 h 3913060"/>
                <a:gd name="connsiteX5" fmla="*/ 2514029 w 4471695"/>
                <a:gd name="connsiteY5" fmla="*/ 40005 h 3913060"/>
                <a:gd name="connsiteX6" fmla="*/ 2474024 w 4471695"/>
                <a:gd name="connsiteY6" fmla="*/ 0 h 3913060"/>
                <a:gd name="connsiteX7" fmla="*/ 424625 w 4471695"/>
                <a:gd name="connsiteY7" fmla="*/ 0 h 3913060"/>
                <a:gd name="connsiteX8" fmla="*/ 384620 w 4471695"/>
                <a:gd name="connsiteY8" fmla="*/ 40005 h 3913060"/>
                <a:gd name="connsiteX9" fmla="*/ 384620 w 4471695"/>
                <a:gd name="connsiteY9" fmla="*/ 329184 h 3913060"/>
                <a:gd name="connsiteX10" fmla="*/ 263462 w 4471695"/>
                <a:gd name="connsiteY10" fmla="*/ 450342 h 3913060"/>
                <a:gd name="connsiteX11" fmla="*/ 0 w 4471695"/>
                <a:gd name="connsiteY11" fmla="*/ 713803 h 3913060"/>
                <a:gd name="connsiteX12" fmla="*/ 0 w 4471695"/>
                <a:gd name="connsiteY12" fmla="*/ 3649599 h 3913060"/>
                <a:gd name="connsiteX13" fmla="*/ 263462 w 4471695"/>
                <a:gd name="connsiteY13" fmla="*/ 3913061 h 3913060"/>
                <a:gd name="connsiteX14" fmla="*/ 2635187 w 4471695"/>
                <a:gd name="connsiteY14" fmla="*/ 3913061 h 3913060"/>
                <a:gd name="connsiteX15" fmla="*/ 2892362 w 4471695"/>
                <a:gd name="connsiteY15" fmla="*/ 3706749 h 3913060"/>
                <a:gd name="connsiteX16" fmla="*/ 2950083 w 4471695"/>
                <a:gd name="connsiteY16" fmla="*/ 3714179 h 3913060"/>
                <a:gd name="connsiteX17" fmla="*/ 3064383 w 4471695"/>
                <a:gd name="connsiteY17" fmla="*/ 3684461 h 3913060"/>
                <a:gd name="connsiteX18" fmla="*/ 4357688 w 4471695"/>
                <a:gd name="connsiteY18" fmla="*/ 2935796 h 3913060"/>
                <a:gd name="connsiteX19" fmla="*/ 4441127 w 4471695"/>
                <a:gd name="connsiteY19" fmla="*/ 2623185 h 3913060"/>
                <a:gd name="connsiteX20" fmla="*/ 2440305 w 4471695"/>
                <a:gd name="connsiteY20" fmla="*/ 1114425 h 3913060"/>
                <a:gd name="connsiteX21" fmla="*/ 2318004 w 4471695"/>
                <a:gd name="connsiteY21" fmla="*/ 1130427 h 3913060"/>
                <a:gd name="connsiteX22" fmla="*/ 2219706 w 4471695"/>
                <a:gd name="connsiteY22" fmla="*/ 1055561 h 3913060"/>
                <a:gd name="connsiteX23" fmla="*/ 2203704 w 4471695"/>
                <a:gd name="connsiteY23" fmla="*/ 933260 h 3913060"/>
                <a:gd name="connsiteX24" fmla="*/ 2278571 w 4471695"/>
                <a:gd name="connsiteY24" fmla="*/ 834962 h 3913060"/>
                <a:gd name="connsiteX25" fmla="*/ 2359152 w 4471695"/>
                <a:gd name="connsiteY25" fmla="*/ 813245 h 3913060"/>
                <a:gd name="connsiteX26" fmla="*/ 2499170 w 4471695"/>
                <a:gd name="connsiteY26" fmla="*/ 893826 h 3913060"/>
                <a:gd name="connsiteX27" fmla="*/ 2440305 w 4471695"/>
                <a:gd name="connsiteY27" fmla="*/ 1114425 h 39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471695" h="3913060">
                  <a:moveTo>
                    <a:pt x="4441127" y="2623185"/>
                  </a:moveTo>
                  <a:lnTo>
                    <a:pt x="3378137" y="786384"/>
                  </a:lnTo>
                  <a:cubicBezTo>
                    <a:pt x="3356420" y="748665"/>
                    <a:pt x="3324987" y="718376"/>
                    <a:pt x="3286697" y="698373"/>
                  </a:cubicBezTo>
                  <a:lnTo>
                    <a:pt x="2600897" y="337185"/>
                  </a:lnTo>
                  <a:cubicBezTo>
                    <a:pt x="2573465" y="322898"/>
                    <a:pt x="2543747" y="314325"/>
                    <a:pt x="2514029" y="312039"/>
                  </a:cubicBezTo>
                  <a:lnTo>
                    <a:pt x="2514029" y="40005"/>
                  </a:lnTo>
                  <a:cubicBezTo>
                    <a:pt x="2514029" y="17717"/>
                    <a:pt x="2496312" y="0"/>
                    <a:pt x="2474024" y="0"/>
                  </a:cubicBezTo>
                  <a:lnTo>
                    <a:pt x="424625" y="0"/>
                  </a:lnTo>
                  <a:cubicBezTo>
                    <a:pt x="402336" y="0"/>
                    <a:pt x="384620" y="17717"/>
                    <a:pt x="384620" y="40005"/>
                  </a:cubicBezTo>
                  <a:lnTo>
                    <a:pt x="384620" y="329184"/>
                  </a:lnTo>
                  <a:cubicBezTo>
                    <a:pt x="384620" y="396050"/>
                    <a:pt x="330327" y="450342"/>
                    <a:pt x="263462" y="450342"/>
                  </a:cubicBezTo>
                  <a:cubicBezTo>
                    <a:pt x="118301" y="450342"/>
                    <a:pt x="0" y="568071"/>
                    <a:pt x="0" y="713803"/>
                  </a:cubicBezTo>
                  <a:lnTo>
                    <a:pt x="0" y="3649599"/>
                  </a:lnTo>
                  <a:cubicBezTo>
                    <a:pt x="0" y="3794760"/>
                    <a:pt x="117729" y="3913061"/>
                    <a:pt x="263462" y="3913061"/>
                  </a:cubicBezTo>
                  <a:lnTo>
                    <a:pt x="2635187" y="3913061"/>
                  </a:lnTo>
                  <a:cubicBezTo>
                    <a:pt x="2760917" y="3912489"/>
                    <a:pt x="2866073" y="3824478"/>
                    <a:pt x="2892362" y="3706749"/>
                  </a:cubicBezTo>
                  <a:cubicBezTo>
                    <a:pt x="2911221" y="3711893"/>
                    <a:pt x="2930652" y="3714179"/>
                    <a:pt x="2950083" y="3714179"/>
                  </a:cubicBezTo>
                  <a:cubicBezTo>
                    <a:pt x="2988945" y="3714179"/>
                    <a:pt x="3028379" y="3703892"/>
                    <a:pt x="3064383" y="3684461"/>
                  </a:cubicBezTo>
                  <a:lnTo>
                    <a:pt x="4357688" y="2935796"/>
                  </a:lnTo>
                  <a:cubicBezTo>
                    <a:pt x="4466844" y="2872359"/>
                    <a:pt x="4503992" y="2732342"/>
                    <a:pt x="4441127" y="2623185"/>
                  </a:cubicBezTo>
                  <a:close/>
                  <a:moveTo>
                    <a:pt x="2440305" y="1114425"/>
                  </a:moveTo>
                  <a:cubicBezTo>
                    <a:pt x="2403158" y="1135571"/>
                    <a:pt x="2359724" y="1141286"/>
                    <a:pt x="2318004" y="1130427"/>
                  </a:cubicBezTo>
                  <a:cubicBezTo>
                    <a:pt x="2276285" y="1119569"/>
                    <a:pt x="2241423" y="1092708"/>
                    <a:pt x="2219706" y="1055561"/>
                  </a:cubicBezTo>
                  <a:cubicBezTo>
                    <a:pt x="2198561" y="1018413"/>
                    <a:pt x="2192846" y="974979"/>
                    <a:pt x="2203704" y="933260"/>
                  </a:cubicBezTo>
                  <a:cubicBezTo>
                    <a:pt x="2214563" y="891540"/>
                    <a:pt x="2241423" y="856678"/>
                    <a:pt x="2278571" y="834962"/>
                  </a:cubicBezTo>
                  <a:cubicBezTo>
                    <a:pt x="2303717" y="820103"/>
                    <a:pt x="2331720" y="813245"/>
                    <a:pt x="2359152" y="813245"/>
                  </a:cubicBezTo>
                  <a:cubicBezTo>
                    <a:pt x="2415159" y="813245"/>
                    <a:pt x="2469452" y="841820"/>
                    <a:pt x="2499170" y="893826"/>
                  </a:cubicBezTo>
                  <a:cubicBezTo>
                    <a:pt x="2543747" y="970978"/>
                    <a:pt x="2517458" y="1069848"/>
                    <a:pt x="2440305" y="1114425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622896F-C812-E64F-B4B0-AF5BE8D582BB}"/>
                </a:ext>
              </a:extLst>
            </p:cNvPr>
            <p:cNvSpPr/>
            <p:nvPr/>
          </p:nvSpPr>
          <p:spPr>
            <a:xfrm>
              <a:off x="4349495" y="1136713"/>
              <a:ext cx="2492882" cy="453199"/>
            </a:xfrm>
            <a:custGeom>
              <a:avLst/>
              <a:gdLst>
                <a:gd name="connsiteX0" fmla="*/ 114300 w 2492882"/>
                <a:gd name="connsiteY0" fmla="*/ 0 h 453199"/>
                <a:gd name="connsiteX1" fmla="*/ 2378583 w 2492882"/>
                <a:gd name="connsiteY1" fmla="*/ 0 h 453199"/>
                <a:gd name="connsiteX2" fmla="*/ 2492883 w 2492882"/>
                <a:gd name="connsiteY2" fmla="*/ 114300 h 453199"/>
                <a:gd name="connsiteX3" fmla="*/ 2492883 w 2492882"/>
                <a:gd name="connsiteY3" fmla="*/ 338900 h 453199"/>
                <a:gd name="connsiteX4" fmla="*/ 2378583 w 2492882"/>
                <a:gd name="connsiteY4" fmla="*/ 453200 h 453199"/>
                <a:gd name="connsiteX5" fmla="*/ 114300 w 2492882"/>
                <a:gd name="connsiteY5" fmla="*/ 453200 h 453199"/>
                <a:gd name="connsiteX6" fmla="*/ 0 w 2492882"/>
                <a:gd name="connsiteY6" fmla="*/ 338900 h 453199"/>
                <a:gd name="connsiteX7" fmla="*/ 0 w 2492882"/>
                <a:gd name="connsiteY7" fmla="*/ 114300 h 453199"/>
                <a:gd name="connsiteX8" fmla="*/ 114300 w 2492882"/>
                <a:gd name="connsiteY8" fmla="*/ 0 h 45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882" h="453199">
                  <a:moveTo>
                    <a:pt x="114300" y="0"/>
                  </a:moveTo>
                  <a:lnTo>
                    <a:pt x="2378583" y="0"/>
                  </a:lnTo>
                  <a:cubicBezTo>
                    <a:pt x="2441448" y="0"/>
                    <a:pt x="2492883" y="51435"/>
                    <a:pt x="2492883" y="114300"/>
                  </a:cubicBezTo>
                  <a:lnTo>
                    <a:pt x="2492883" y="338900"/>
                  </a:lnTo>
                  <a:cubicBezTo>
                    <a:pt x="2492883" y="401765"/>
                    <a:pt x="2441448" y="453200"/>
                    <a:pt x="2378583" y="453200"/>
                  </a:cubicBezTo>
                  <a:lnTo>
                    <a:pt x="114300" y="453200"/>
                  </a:lnTo>
                  <a:cubicBezTo>
                    <a:pt x="51435" y="453200"/>
                    <a:pt x="0" y="401765"/>
                    <a:pt x="0" y="338900"/>
                  </a:cubicBezTo>
                  <a:lnTo>
                    <a:pt x="0" y="114300"/>
                  </a:lnTo>
                  <a:cubicBezTo>
                    <a:pt x="0" y="50864"/>
                    <a:pt x="51435" y="0"/>
                    <a:pt x="114300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25FD033-250B-D242-91A1-8BB49AE3A636}"/>
                </a:ext>
              </a:extLst>
            </p:cNvPr>
            <p:cNvSpPr/>
            <p:nvPr/>
          </p:nvSpPr>
          <p:spPr>
            <a:xfrm>
              <a:off x="4076319" y="2292286"/>
              <a:ext cx="1891093" cy="1960816"/>
            </a:xfrm>
            <a:custGeom>
              <a:avLst/>
              <a:gdLst>
                <a:gd name="connsiteX0" fmla="*/ 1891094 w 1891093"/>
                <a:gd name="connsiteY0" fmla="*/ 1248727 h 1960816"/>
                <a:gd name="connsiteX1" fmla="*/ 1891094 w 1891093"/>
                <a:gd name="connsiteY1" fmla="*/ 1732217 h 1960816"/>
                <a:gd name="connsiteX2" fmla="*/ 1662494 w 1891093"/>
                <a:gd name="connsiteY2" fmla="*/ 1960817 h 1960816"/>
                <a:gd name="connsiteX3" fmla="*/ 0 w 1891093"/>
                <a:gd name="connsiteY3" fmla="*/ 1960817 h 1960816"/>
                <a:gd name="connsiteX4" fmla="*/ 0 w 1891093"/>
                <a:gd name="connsiteY4" fmla="*/ 0 h 1960816"/>
                <a:gd name="connsiteX5" fmla="*/ 1662494 w 1891093"/>
                <a:gd name="connsiteY5" fmla="*/ 0 h 1960816"/>
                <a:gd name="connsiteX6" fmla="*/ 1685925 w 1891093"/>
                <a:gd name="connsiteY6" fmla="*/ 1143 h 1960816"/>
                <a:gd name="connsiteX7" fmla="*/ 1685354 w 1891093"/>
                <a:gd name="connsiteY7" fmla="*/ 12002 h 1960816"/>
                <a:gd name="connsiteX8" fmla="*/ 1656779 w 1891093"/>
                <a:gd name="connsiteY8" fmla="*/ 786384 h 1960816"/>
                <a:gd name="connsiteX9" fmla="*/ 1681925 w 1891093"/>
                <a:gd name="connsiteY9" fmla="*/ 887540 h 1960816"/>
                <a:gd name="connsiteX10" fmla="*/ 1891094 w 1891093"/>
                <a:gd name="connsiteY10" fmla="*/ 1248727 h 19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1093" h="1960816">
                  <a:moveTo>
                    <a:pt x="1891094" y="1248727"/>
                  </a:moveTo>
                  <a:lnTo>
                    <a:pt x="1891094" y="1732217"/>
                  </a:lnTo>
                  <a:cubicBezTo>
                    <a:pt x="1891094" y="1858518"/>
                    <a:pt x="1788795" y="1960817"/>
                    <a:pt x="1662494" y="1960817"/>
                  </a:cubicBezTo>
                  <a:lnTo>
                    <a:pt x="0" y="1960817"/>
                  </a:lnTo>
                  <a:lnTo>
                    <a:pt x="0" y="0"/>
                  </a:lnTo>
                  <a:lnTo>
                    <a:pt x="1662494" y="0"/>
                  </a:lnTo>
                  <a:cubicBezTo>
                    <a:pt x="1670495" y="0"/>
                    <a:pt x="1678495" y="572"/>
                    <a:pt x="1685925" y="1143"/>
                  </a:cubicBezTo>
                  <a:cubicBezTo>
                    <a:pt x="1685354" y="4572"/>
                    <a:pt x="1685354" y="8001"/>
                    <a:pt x="1685354" y="12002"/>
                  </a:cubicBezTo>
                  <a:lnTo>
                    <a:pt x="1656779" y="786384"/>
                  </a:lnTo>
                  <a:cubicBezTo>
                    <a:pt x="1655635" y="821817"/>
                    <a:pt x="1664208" y="857250"/>
                    <a:pt x="1681925" y="887540"/>
                  </a:cubicBezTo>
                  <a:lnTo>
                    <a:pt x="1891094" y="1248727"/>
                  </a:ln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A8F20E9-2A5C-A347-AA10-5FB98FF2DEBA}"/>
                </a:ext>
              </a:extLst>
            </p:cNvPr>
            <p:cNvSpPr/>
            <p:nvPr/>
          </p:nvSpPr>
          <p:spPr>
            <a:xfrm>
              <a:off x="4382643" y="2604325"/>
              <a:ext cx="612700" cy="612648"/>
            </a:xfrm>
            <a:custGeom>
              <a:avLst/>
              <a:gdLst>
                <a:gd name="connsiteX0" fmla="*/ 574358 w 612700"/>
                <a:gd name="connsiteY0" fmla="*/ 225171 h 612648"/>
                <a:gd name="connsiteX1" fmla="*/ 388048 w 612700"/>
                <a:gd name="connsiteY1" fmla="*/ 225171 h 612648"/>
                <a:gd name="connsiteX2" fmla="*/ 388048 w 612700"/>
                <a:gd name="connsiteY2" fmla="*/ 38862 h 612648"/>
                <a:gd name="connsiteX3" fmla="*/ 349186 w 612700"/>
                <a:gd name="connsiteY3" fmla="*/ 0 h 612648"/>
                <a:gd name="connsiteX4" fmla="*/ 349186 w 612700"/>
                <a:gd name="connsiteY4" fmla="*/ 0 h 612648"/>
                <a:gd name="connsiteX5" fmla="*/ 264604 w 612700"/>
                <a:gd name="connsiteY5" fmla="*/ 0 h 612648"/>
                <a:gd name="connsiteX6" fmla="*/ 225743 w 612700"/>
                <a:gd name="connsiteY6" fmla="*/ 38862 h 612648"/>
                <a:gd name="connsiteX7" fmla="*/ 225743 w 612700"/>
                <a:gd name="connsiteY7" fmla="*/ 225171 h 612648"/>
                <a:gd name="connsiteX8" fmla="*/ 38862 w 612700"/>
                <a:gd name="connsiteY8" fmla="*/ 225171 h 612648"/>
                <a:gd name="connsiteX9" fmla="*/ 0 w 612700"/>
                <a:gd name="connsiteY9" fmla="*/ 264033 h 612648"/>
                <a:gd name="connsiteX10" fmla="*/ 0 w 612700"/>
                <a:gd name="connsiteY10" fmla="*/ 264033 h 612648"/>
                <a:gd name="connsiteX11" fmla="*/ 0 w 612700"/>
                <a:gd name="connsiteY11" fmla="*/ 348615 h 612648"/>
                <a:gd name="connsiteX12" fmla="*/ 38862 w 612700"/>
                <a:gd name="connsiteY12" fmla="*/ 387477 h 612648"/>
                <a:gd name="connsiteX13" fmla="*/ 38862 w 612700"/>
                <a:gd name="connsiteY13" fmla="*/ 387477 h 612648"/>
                <a:gd name="connsiteX14" fmla="*/ 225171 w 612700"/>
                <a:gd name="connsiteY14" fmla="*/ 387477 h 612648"/>
                <a:gd name="connsiteX15" fmla="*/ 225171 w 612700"/>
                <a:gd name="connsiteY15" fmla="*/ 573786 h 612648"/>
                <a:gd name="connsiteX16" fmla="*/ 264033 w 612700"/>
                <a:gd name="connsiteY16" fmla="*/ 612648 h 612648"/>
                <a:gd name="connsiteX17" fmla="*/ 264033 w 612700"/>
                <a:gd name="connsiteY17" fmla="*/ 612648 h 612648"/>
                <a:gd name="connsiteX18" fmla="*/ 348615 w 612700"/>
                <a:gd name="connsiteY18" fmla="*/ 612648 h 612648"/>
                <a:gd name="connsiteX19" fmla="*/ 387477 w 612700"/>
                <a:gd name="connsiteY19" fmla="*/ 573786 h 612648"/>
                <a:gd name="connsiteX20" fmla="*/ 387477 w 612700"/>
                <a:gd name="connsiteY20" fmla="*/ 573786 h 612648"/>
                <a:gd name="connsiteX21" fmla="*/ 387477 w 612700"/>
                <a:gd name="connsiteY21" fmla="*/ 387477 h 612648"/>
                <a:gd name="connsiteX22" fmla="*/ 573786 w 612700"/>
                <a:gd name="connsiteY22" fmla="*/ 387477 h 612648"/>
                <a:gd name="connsiteX23" fmla="*/ 612648 w 612700"/>
                <a:gd name="connsiteY23" fmla="*/ 348615 h 612648"/>
                <a:gd name="connsiteX24" fmla="*/ 612648 w 612700"/>
                <a:gd name="connsiteY24" fmla="*/ 348615 h 612648"/>
                <a:gd name="connsiteX25" fmla="*/ 612648 w 612700"/>
                <a:gd name="connsiteY25" fmla="*/ 264033 h 612648"/>
                <a:gd name="connsiteX26" fmla="*/ 574358 w 612700"/>
                <a:gd name="connsiteY26" fmla="*/ 225171 h 612648"/>
                <a:gd name="connsiteX27" fmla="*/ 574358 w 612700"/>
                <a:gd name="connsiteY27" fmla="*/ 225171 h 61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2700" h="612648">
                  <a:moveTo>
                    <a:pt x="574358" y="225171"/>
                  </a:moveTo>
                  <a:lnTo>
                    <a:pt x="388048" y="225171"/>
                  </a:lnTo>
                  <a:lnTo>
                    <a:pt x="388048" y="38862"/>
                  </a:lnTo>
                  <a:cubicBezTo>
                    <a:pt x="388048" y="17145"/>
                    <a:pt x="370903" y="0"/>
                    <a:pt x="349186" y="0"/>
                  </a:cubicBezTo>
                  <a:lnTo>
                    <a:pt x="349186" y="0"/>
                  </a:lnTo>
                  <a:lnTo>
                    <a:pt x="264604" y="0"/>
                  </a:lnTo>
                  <a:cubicBezTo>
                    <a:pt x="242888" y="0"/>
                    <a:pt x="225743" y="17716"/>
                    <a:pt x="225743" y="38862"/>
                  </a:cubicBezTo>
                  <a:lnTo>
                    <a:pt x="225743" y="225171"/>
                  </a:lnTo>
                  <a:lnTo>
                    <a:pt x="38862" y="225171"/>
                  </a:lnTo>
                  <a:cubicBezTo>
                    <a:pt x="17145" y="225171"/>
                    <a:pt x="0" y="242316"/>
                    <a:pt x="0" y="264033"/>
                  </a:cubicBezTo>
                  <a:lnTo>
                    <a:pt x="0" y="264033"/>
                  </a:lnTo>
                  <a:lnTo>
                    <a:pt x="0" y="348615"/>
                  </a:lnTo>
                  <a:cubicBezTo>
                    <a:pt x="0" y="370332"/>
                    <a:pt x="17716" y="387477"/>
                    <a:pt x="38862" y="387477"/>
                  </a:cubicBezTo>
                  <a:lnTo>
                    <a:pt x="38862" y="387477"/>
                  </a:lnTo>
                  <a:lnTo>
                    <a:pt x="225171" y="387477"/>
                  </a:lnTo>
                  <a:lnTo>
                    <a:pt x="225171" y="573786"/>
                  </a:lnTo>
                  <a:cubicBezTo>
                    <a:pt x="225171" y="595503"/>
                    <a:pt x="242888" y="612648"/>
                    <a:pt x="264033" y="612648"/>
                  </a:cubicBezTo>
                  <a:lnTo>
                    <a:pt x="264033" y="612648"/>
                  </a:lnTo>
                  <a:lnTo>
                    <a:pt x="348615" y="612648"/>
                  </a:lnTo>
                  <a:cubicBezTo>
                    <a:pt x="370332" y="612648"/>
                    <a:pt x="387477" y="594931"/>
                    <a:pt x="387477" y="573786"/>
                  </a:cubicBezTo>
                  <a:lnTo>
                    <a:pt x="387477" y="573786"/>
                  </a:lnTo>
                  <a:lnTo>
                    <a:pt x="387477" y="387477"/>
                  </a:lnTo>
                  <a:lnTo>
                    <a:pt x="573786" y="387477"/>
                  </a:lnTo>
                  <a:cubicBezTo>
                    <a:pt x="595503" y="387477"/>
                    <a:pt x="612648" y="370332"/>
                    <a:pt x="612648" y="348615"/>
                  </a:cubicBezTo>
                  <a:lnTo>
                    <a:pt x="612648" y="348615"/>
                  </a:lnTo>
                  <a:lnTo>
                    <a:pt x="612648" y="264033"/>
                  </a:lnTo>
                  <a:cubicBezTo>
                    <a:pt x="613791" y="242316"/>
                    <a:pt x="596074" y="225171"/>
                    <a:pt x="574358" y="225171"/>
                  </a:cubicBezTo>
                  <a:lnTo>
                    <a:pt x="574358" y="225171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9C9E555-06BE-4343-95D8-0F5B31167D88}"/>
                </a:ext>
              </a:extLst>
            </p:cNvPr>
            <p:cNvSpPr/>
            <p:nvPr/>
          </p:nvSpPr>
          <p:spPr>
            <a:xfrm>
              <a:off x="4198048" y="984694"/>
              <a:ext cx="2573464" cy="533209"/>
            </a:xfrm>
            <a:custGeom>
              <a:avLst/>
              <a:gdLst>
                <a:gd name="connsiteX0" fmla="*/ 2418588 w 2573464"/>
                <a:gd name="connsiteY0" fmla="*/ 533210 h 533209"/>
                <a:gd name="connsiteX1" fmla="*/ 154305 w 2573464"/>
                <a:gd name="connsiteY1" fmla="*/ 533210 h 533209"/>
                <a:gd name="connsiteX2" fmla="*/ 0 w 2573464"/>
                <a:gd name="connsiteY2" fmla="*/ 378905 h 533209"/>
                <a:gd name="connsiteX3" fmla="*/ 0 w 2573464"/>
                <a:gd name="connsiteY3" fmla="*/ 378905 h 533209"/>
                <a:gd name="connsiteX4" fmla="*/ 0 w 2573464"/>
                <a:gd name="connsiteY4" fmla="*/ 154305 h 533209"/>
                <a:gd name="connsiteX5" fmla="*/ 154305 w 2573464"/>
                <a:gd name="connsiteY5" fmla="*/ 0 h 533209"/>
                <a:gd name="connsiteX6" fmla="*/ 2419160 w 2573464"/>
                <a:gd name="connsiteY6" fmla="*/ 0 h 533209"/>
                <a:gd name="connsiteX7" fmla="*/ 2573465 w 2573464"/>
                <a:gd name="connsiteY7" fmla="*/ 154305 h 533209"/>
                <a:gd name="connsiteX8" fmla="*/ 2573465 w 2573464"/>
                <a:gd name="connsiteY8" fmla="*/ 378905 h 533209"/>
                <a:gd name="connsiteX9" fmla="*/ 2418588 w 2573464"/>
                <a:gd name="connsiteY9" fmla="*/ 533210 h 533209"/>
                <a:gd name="connsiteX10" fmla="*/ 2418588 w 2573464"/>
                <a:gd name="connsiteY10" fmla="*/ 533210 h 533209"/>
                <a:gd name="connsiteX11" fmla="*/ 154305 w 2573464"/>
                <a:gd name="connsiteY11" fmla="*/ 80010 h 533209"/>
                <a:gd name="connsiteX12" fmla="*/ 80010 w 2573464"/>
                <a:gd name="connsiteY12" fmla="*/ 154305 h 533209"/>
                <a:gd name="connsiteX13" fmla="*/ 80010 w 2573464"/>
                <a:gd name="connsiteY13" fmla="*/ 378905 h 533209"/>
                <a:gd name="connsiteX14" fmla="*/ 154305 w 2573464"/>
                <a:gd name="connsiteY14" fmla="*/ 453200 h 533209"/>
                <a:gd name="connsiteX15" fmla="*/ 154305 w 2573464"/>
                <a:gd name="connsiteY15" fmla="*/ 453200 h 533209"/>
                <a:gd name="connsiteX16" fmla="*/ 2419160 w 2573464"/>
                <a:gd name="connsiteY16" fmla="*/ 453200 h 533209"/>
                <a:gd name="connsiteX17" fmla="*/ 2493455 w 2573464"/>
                <a:gd name="connsiteY17" fmla="*/ 378905 h 533209"/>
                <a:gd name="connsiteX18" fmla="*/ 2493455 w 2573464"/>
                <a:gd name="connsiteY18" fmla="*/ 378905 h 533209"/>
                <a:gd name="connsiteX19" fmla="*/ 2493455 w 2573464"/>
                <a:gd name="connsiteY19" fmla="*/ 154305 h 533209"/>
                <a:gd name="connsiteX20" fmla="*/ 2419160 w 2573464"/>
                <a:gd name="connsiteY20" fmla="*/ 80010 h 533209"/>
                <a:gd name="connsiteX21" fmla="*/ 154305 w 2573464"/>
                <a:gd name="connsiteY21" fmla="*/ 80010 h 53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73464" h="533209">
                  <a:moveTo>
                    <a:pt x="2418588" y="533210"/>
                  </a:moveTo>
                  <a:lnTo>
                    <a:pt x="154305" y="533210"/>
                  </a:lnTo>
                  <a:cubicBezTo>
                    <a:pt x="69152" y="533210"/>
                    <a:pt x="0" y="464058"/>
                    <a:pt x="0" y="378905"/>
                  </a:cubicBezTo>
                  <a:lnTo>
                    <a:pt x="0" y="378905"/>
                  </a:lnTo>
                  <a:lnTo>
                    <a:pt x="0" y="154305"/>
                  </a:lnTo>
                  <a:cubicBezTo>
                    <a:pt x="0" y="69151"/>
                    <a:pt x="69152" y="0"/>
                    <a:pt x="154305" y="0"/>
                  </a:cubicBezTo>
                  <a:lnTo>
                    <a:pt x="2419160" y="0"/>
                  </a:lnTo>
                  <a:cubicBezTo>
                    <a:pt x="2504313" y="0"/>
                    <a:pt x="2573465" y="69151"/>
                    <a:pt x="2573465" y="154305"/>
                  </a:cubicBezTo>
                  <a:lnTo>
                    <a:pt x="2573465" y="378905"/>
                  </a:lnTo>
                  <a:cubicBezTo>
                    <a:pt x="2572893" y="464630"/>
                    <a:pt x="2503742" y="533210"/>
                    <a:pt x="2418588" y="533210"/>
                  </a:cubicBezTo>
                  <a:lnTo>
                    <a:pt x="2418588" y="533210"/>
                  </a:lnTo>
                  <a:close/>
                  <a:moveTo>
                    <a:pt x="154305" y="80010"/>
                  </a:moveTo>
                  <a:cubicBezTo>
                    <a:pt x="113157" y="80010"/>
                    <a:pt x="80010" y="113157"/>
                    <a:pt x="80010" y="154305"/>
                  </a:cubicBezTo>
                  <a:lnTo>
                    <a:pt x="80010" y="378905"/>
                  </a:lnTo>
                  <a:cubicBezTo>
                    <a:pt x="80010" y="420053"/>
                    <a:pt x="113157" y="453200"/>
                    <a:pt x="154305" y="453200"/>
                  </a:cubicBezTo>
                  <a:lnTo>
                    <a:pt x="154305" y="453200"/>
                  </a:lnTo>
                  <a:lnTo>
                    <a:pt x="2419160" y="453200"/>
                  </a:lnTo>
                  <a:cubicBezTo>
                    <a:pt x="2460308" y="453200"/>
                    <a:pt x="2493455" y="420053"/>
                    <a:pt x="2493455" y="378905"/>
                  </a:cubicBezTo>
                  <a:lnTo>
                    <a:pt x="2493455" y="378905"/>
                  </a:lnTo>
                  <a:lnTo>
                    <a:pt x="2493455" y="154305"/>
                  </a:lnTo>
                  <a:cubicBezTo>
                    <a:pt x="2493455" y="113157"/>
                    <a:pt x="2460308" y="80010"/>
                    <a:pt x="2419160" y="80010"/>
                  </a:cubicBezTo>
                  <a:lnTo>
                    <a:pt x="154305" y="80010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473432C-807D-1F43-B8D4-E6814D23992A}"/>
                </a:ext>
              </a:extLst>
            </p:cNvPr>
            <p:cNvSpPr/>
            <p:nvPr/>
          </p:nvSpPr>
          <p:spPr>
            <a:xfrm>
              <a:off x="4451794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4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4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4CFC9BB-CD7E-714F-BCAD-70FB5DE155D5}"/>
                </a:ext>
              </a:extLst>
            </p:cNvPr>
            <p:cNvSpPr/>
            <p:nvPr/>
          </p:nvSpPr>
          <p:spPr>
            <a:xfrm>
              <a:off x="4701540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3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3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AD2B4C-1BBC-E949-B5BF-1C4226508C26}"/>
                </a:ext>
              </a:extLst>
            </p:cNvPr>
            <p:cNvSpPr/>
            <p:nvPr/>
          </p:nvSpPr>
          <p:spPr>
            <a:xfrm>
              <a:off x="4950714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3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1722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A4F9330-173F-1043-B72B-419593FCDCF4}"/>
                </a:ext>
              </a:extLst>
            </p:cNvPr>
            <p:cNvSpPr/>
            <p:nvPr/>
          </p:nvSpPr>
          <p:spPr>
            <a:xfrm>
              <a:off x="5199888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6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6" y="0"/>
                    <a:pt x="40005" y="0"/>
                  </a:cubicBezTo>
                  <a:cubicBezTo>
                    <a:pt x="62293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3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788FD98-BB3A-2E42-A6A3-95CD4FF07607}"/>
                </a:ext>
              </a:extLst>
            </p:cNvPr>
            <p:cNvSpPr/>
            <p:nvPr/>
          </p:nvSpPr>
          <p:spPr>
            <a:xfrm>
              <a:off x="5449061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4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4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6B93F06-8329-EB48-9889-C5153D2AC0C5}"/>
                </a:ext>
              </a:extLst>
            </p:cNvPr>
            <p:cNvSpPr/>
            <p:nvPr/>
          </p:nvSpPr>
          <p:spPr>
            <a:xfrm>
              <a:off x="5698807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6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6" y="0"/>
                    <a:pt x="40005" y="0"/>
                  </a:cubicBezTo>
                  <a:cubicBezTo>
                    <a:pt x="62294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1722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CD69550-8CF8-5948-902B-762A64AF7CB2}"/>
                </a:ext>
              </a:extLst>
            </p:cNvPr>
            <p:cNvSpPr/>
            <p:nvPr/>
          </p:nvSpPr>
          <p:spPr>
            <a:xfrm>
              <a:off x="5947981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4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1722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B0B895-44AF-A84F-817F-D2313FC81C82}"/>
                </a:ext>
              </a:extLst>
            </p:cNvPr>
            <p:cNvSpPr/>
            <p:nvPr/>
          </p:nvSpPr>
          <p:spPr>
            <a:xfrm>
              <a:off x="6197155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6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6" y="0"/>
                    <a:pt x="40005" y="0"/>
                  </a:cubicBezTo>
                  <a:cubicBezTo>
                    <a:pt x="62293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3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805FE30-C239-D143-A45C-8419496A8318}"/>
                </a:ext>
              </a:extLst>
            </p:cNvPr>
            <p:cNvSpPr/>
            <p:nvPr/>
          </p:nvSpPr>
          <p:spPr>
            <a:xfrm>
              <a:off x="6446329" y="1120140"/>
              <a:ext cx="80010" cy="265175"/>
            </a:xfrm>
            <a:custGeom>
              <a:avLst/>
              <a:gdLst>
                <a:gd name="connsiteX0" fmla="*/ 40005 w 80010"/>
                <a:gd name="connsiteY0" fmla="*/ 265176 h 265175"/>
                <a:gd name="connsiteX1" fmla="*/ 0 w 80010"/>
                <a:gd name="connsiteY1" fmla="*/ 225171 h 265175"/>
                <a:gd name="connsiteX2" fmla="*/ 0 w 80010"/>
                <a:gd name="connsiteY2" fmla="*/ 40005 h 265175"/>
                <a:gd name="connsiteX3" fmla="*/ 40005 w 80010"/>
                <a:gd name="connsiteY3" fmla="*/ 0 h 265175"/>
                <a:gd name="connsiteX4" fmla="*/ 80010 w 80010"/>
                <a:gd name="connsiteY4" fmla="*/ 40005 h 265175"/>
                <a:gd name="connsiteX5" fmla="*/ 80010 w 80010"/>
                <a:gd name="connsiteY5" fmla="*/ 225171 h 265175"/>
                <a:gd name="connsiteX6" fmla="*/ 40005 w 80010"/>
                <a:gd name="connsiteY6" fmla="*/ 265176 h 2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265175">
                  <a:moveTo>
                    <a:pt x="40005" y="265176"/>
                  </a:moveTo>
                  <a:cubicBezTo>
                    <a:pt x="17717" y="265176"/>
                    <a:pt x="0" y="247460"/>
                    <a:pt x="0" y="225171"/>
                  </a:cubicBezTo>
                  <a:lnTo>
                    <a:pt x="0" y="40005"/>
                  </a:lnTo>
                  <a:cubicBezTo>
                    <a:pt x="0" y="17717"/>
                    <a:pt x="17717" y="0"/>
                    <a:pt x="40005" y="0"/>
                  </a:cubicBezTo>
                  <a:cubicBezTo>
                    <a:pt x="62294" y="0"/>
                    <a:pt x="80010" y="17717"/>
                    <a:pt x="80010" y="40005"/>
                  </a:cubicBezTo>
                  <a:lnTo>
                    <a:pt x="80010" y="225171"/>
                  </a:lnTo>
                  <a:cubicBezTo>
                    <a:pt x="80010" y="247460"/>
                    <a:pt x="62294" y="265176"/>
                    <a:pt x="40005" y="265176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" name="Graphic 62">
              <a:extLst>
                <a:ext uri="{FF2B5EF4-FFF2-40B4-BE49-F238E27FC236}">
                  <a16:creationId xmlns:a16="http://schemas.microsoft.com/office/drawing/2014/main" id="{4A8E93DE-C85A-DC4F-9706-92F5D0D67A9C}"/>
                </a:ext>
              </a:extLst>
            </p:cNvPr>
            <p:cNvGrpSpPr/>
            <p:nvPr/>
          </p:nvGrpSpPr>
          <p:grpSpPr>
            <a:xfrm>
              <a:off x="4342066" y="3449002"/>
              <a:ext cx="1391030" cy="519493"/>
              <a:chOff x="4342066" y="3449002"/>
              <a:chExt cx="1391030" cy="519493"/>
            </a:xfrm>
            <a:solidFill>
              <a:srgbClr val="153F77"/>
            </a:solidFill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290853F-D689-024A-8F6D-C4FBCD8D8058}"/>
                  </a:ext>
                </a:extLst>
              </p:cNvPr>
              <p:cNvSpPr/>
              <p:nvPr/>
            </p:nvSpPr>
            <p:spPr>
              <a:xfrm>
                <a:off x="4342066" y="3449002"/>
                <a:ext cx="1391030" cy="80010"/>
              </a:xfrm>
              <a:custGeom>
                <a:avLst/>
                <a:gdLst>
                  <a:gd name="connsiteX0" fmla="*/ 1351597 w 1391030"/>
                  <a:gd name="connsiteY0" fmla="*/ 80010 h 80010"/>
                  <a:gd name="connsiteX1" fmla="*/ 40005 w 1391030"/>
                  <a:gd name="connsiteY1" fmla="*/ 80010 h 80010"/>
                  <a:gd name="connsiteX2" fmla="*/ 0 w 1391030"/>
                  <a:gd name="connsiteY2" fmla="*/ 40005 h 80010"/>
                  <a:gd name="connsiteX3" fmla="*/ 40005 w 1391030"/>
                  <a:gd name="connsiteY3" fmla="*/ 0 h 80010"/>
                  <a:gd name="connsiteX4" fmla="*/ 1351026 w 1391030"/>
                  <a:gd name="connsiteY4" fmla="*/ 0 h 80010"/>
                  <a:gd name="connsiteX5" fmla="*/ 1391031 w 1391030"/>
                  <a:gd name="connsiteY5" fmla="*/ 40005 h 80010"/>
                  <a:gd name="connsiteX6" fmla="*/ 1351597 w 1391030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1030" h="80010">
                    <a:moveTo>
                      <a:pt x="1351597" y="80010"/>
                    </a:moveTo>
                    <a:lnTo>
                      <a:pt x="40005" y="80010"/>
                    </a:lnTo>
                    <a:cubicBezTo>
                      <a:pt x="17717" y="80010"/>
                      <a:pt x="0" y="62294"/>
                      <a:pt x="0" y="40005"/>
                    </a:cubicBezTo>
                    <a:cubicBezTo>
                      <a:pt x="0" y="17716"/>
                      <a:pt x="17717" y="0"/>
                      <a:pt x="40005" y="0"/>
                    </a:cubicBezTo>
                    <a:lnTo>
                      <a:pt x="1351026" y="0"/>
                    </a:lnTo>
                    <a:cubicBezTo>
                      <a:pt x="1373315" y="0"/>
                      <a:pt x="1391031" y="17716"/>
                      <a:pt x="1391031" y="40005"/>
                    </a:cubicBezTo>
                    <a:cubicBezTo>
                      <a:pt x="1391031" y="62294"/>
                      <a:pt x="1373315" y="80010"/>
                      <a:pt x="1351597" y="80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264C039-123A-E14C-BC57-00BE1F7A7767}"/>
                  </a:ext>
                </a:extLst>
              </p:cNvPr>
              <p:cNvSpPr/>
              <p:nvPr/>
            </p:nvSpPr>
            <p:spPr>
              <a:xfrm>
                <a:off x="4342066" y="3669030"/>
                <a:ext cx="1068705" cy="80010"/>
              </a:xfrm>
              <a:custGeom>
                <a:avLst/>
                <a:gdLst>
                  <a:gd name="connsiteX0" fmla="*/ 1029272 w 1068705"/>
                  <a:gd name="connsiteY0" fmla="*/ 80010 h 80010"/>
                  <a:gd name="connsiteX1" fmla="*/ 40005 w 1068705"/>
                  <a:gd name="connsiteY1" fmla="*/ 80010 h 80010"/>
                  <a:gd name="connsiteX2" fmla="*/ 0 w 1068705"/>
                  <a:gd name="connsiteY2" fmla="*/ 40005 h 80010"/>
                  <a:gd name="connsiteX3" fmla="*/ 40005 w 1068705"/>
                  <a:gd name="connsiteY3" fmla="*/ 0 h 80010"/>
                  <a:gd name="connsiteX4" fmla="*/ 1028700 w 1068705"/>
                  <a:gd name="connsiteY4" fmla="*/ 0 h 80010"/>
                  <a:gd name="connsiteX5" fmla="*/ 1068705 w 1068705"/>
                  <a:gd name="connsiteY5" fmla="*/ 40005 h 80010"/>
                  <a:gd name="connsiteX6" fmla="*/ 1029272 w 1068705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8705" h="80010">
                    <a:moveTo>
                      <a:pt x="1029272" y="80010"/>
                    </a:moveTo>
                    <a:lnTo>
                      <a:pt x="40005" y="80010"/>
                    </a:lnTo>
                    <a:cubicBezTo>
                      <a:pt x="17717" y="80010"/>
                      <a:pt x="0" y="62294"/>
                      <a:pt x="0" y="40005"/>
                    </a:cubicBezTo>
                    <a:cubicBezTo>
                      <a:pt x="0" y="17716"/>
                      <a:pt x="17717" y="0"/>
                      <a:pt x="40005" y="0"/>
                    </a:cubicBezTo>
                    <a:lnTo>
                      <a:pt x="1028700" y="0"/>
                    </a:lnTo>
                    <a:cubicBezTo>
                      <a:pt x="1050989" y="0"/>
                      <a:pt x="1068705" y="17716"/>
                      <a:pt x="1068705" y="40005"/>
                    </a:cubicBezTo>
                    <a:cubicBezTo>
                      <a:pt x="1068705" y="62294"/>
                      <a:pt x="1050989" y="80010"/>
                      <a:pt x="1029272" y="80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289345F8-8783-8048-AA7E-B4F2905C0972}"/>
                  </a:ext>
                </a:extLst>
              </p:cNvPr>
              <p:cNvSpPr/>
              <p:nvPr/>
            </p:nvSpPr>
            <p:spPr>
              <a:xfrm>
                <a:off x="4342066" y="3888486"/>
                <a:ext cx="1292732" cy="80010"/>
              </a:xfrm>
              <a:custGeom>
                <a:avLst/>
                <a:gdLst>
                  <a:gd name="connsiteX0" fmla="*/ 1252728 w 1292732"/>
                  <a:gd name="connsiteY0" fmla="*/ 80010 h 80010"/>
                  <a:gd name="connsiteX1" fmla="*/ 40005 w 1292732"/>
                  <a:gd name="connsiteY1" fmla="*/ 80010 h 80010"/>
                  <a:gd name="connsiteX2" fmla="*/ 0 w 1292732"/>
                  <a:gd name="connsiteY2" fmla="*/ 40005 h 80010"/>
                  <a:gd name="connsiteX3" fmla="*/ 40005 w 1292732"/>
                  <a:gd name="connsiteY3" fmla="*/ 0 h 80010"/>
                  <a:gd name="connsiteX4" fmla="*/ 1252728 w 1292732"/>
                  <a:gd name="connsiteY4" fmla="*/ 0 h 80010"/>
                  <a:gd name="connsiteX5" fmla="*/ 1292733 w 1292732"/>
                  <a:gd name="connsiteY5" fmla="*/ 40005 h 80010"/>
                  <a:gd name="connsiteX6" fmla="*/ 1252728 w 1292732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2732" h="80010">
                    <a:moveTo>
                      <a:pt x="1252728" y="80010"/>
                    </a:moveTo>
                    <a:lnTo>
                      <a:pt x="40005" y="80010"/>
                    </a:lnTo>
                    <a:cubicBezTo>
                      <a:pt x="17717" y="80010"/>
                      <a:pt x="0" y="62293"/>
                      <a:pt x="0" y="40005"/>
                    </a:cubicBezTo>
                    <a:cubicBezTo>
                      <a:pt x="0" y="17716"/>
                      <a:pt x="17717" y="0"/>
                      <a:pt x="40005" y="0"/>
                    </a:cubicBezTo>
                    <a:lnTo>
                      <a:pt x="1252728" y="0"/>
                    </a:lnTo>
                    <a:cubicBezTo>
                      <a:pt x="1275017" y="0"/>
                      <a:pt x="1292733" y="17716"/>
                      <a:pt x="1292733" y="40005"/>
                    </a:cubicBezTo>
                    <a:cubicBezTo>
                      <a:pt x="1292733" y="62293"/>
                      <a:pt x="1275017" y="80010"/>
                      <a:pt x="1252728" y="80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DDC1B47-8078-774F-95B5-BB7958E69CAC}"/>
                </a:ext>
              </a:extLst>
            </p:cNvPr>
            <p:cNvSpPr/>
            <p:nvPr/>
          </p:nvSpPr>
          <p:spPr>
            <a:xfrm>
              <a:off x="4035170" y="1436750"/>
              <a:ext cx="2898076" cy="3913060"/>
            </a:xfrm>
            <a:custGeom>
              <a:avLst/>
              <a:gdLst>
                <a:gd name="connsiteX0" fmla="*/ 2818638 w 2898076"/>
                <a:gd name="connsiteY0" fmla="*/ 3621024 h 3913060"/>
                <a:gd name="connsiteX1" fmla="*/ 2818638 w 2898076"/>
                <a:gd name="connsiteY1" fmla="*/ 3649599 h 3913060"/>
                <a:gd name="connsiteX2" fmla="*/ 2635187 w 2898076"/>
                <a:gd name="connsiteY2" fmla="*/ 3833051 h 3913060"/>
                <a:gd name="connsiteX3" fmla="*/ 263462 w 2898076"/>
                <a:gd name="connsiteY3" fmla="*/ 3833051 h 3913060"/>
                <a:gd name="connsiteX4" fmla="*/ 80010 w 2898076"/>
                <a:gd name="connsiteY4" fmla="*/ 3649599 h 3913060"/>
                <a:gd name="connsiteX5" fmla="*/ 80010 w 2898076"/>
                <a:gd name="connsiteY5" fmla="*/ 713803 h 3913060"/>
                <a:gd name="connsiteX6" fmla="*/ 263462 w 2898076"/>
                <a:gd name="connsiteY6" fmla="*/ 530352 h 3913060"/>
                <a:gd name="connsiteX7" fmla="*/ 464630 w 2898076"/>
                <a:gd name="connsiteY7" fmla="*/ 329184 h 3913060"/>
                <a:gd name="connsiteX8" fmla="*/ 464630 w 2898076"/>
                <a:gd name="connsiteY8" fmla="*/ 80010 h 3913060"/>
                <a:gd name="connsiteX9" fmla="*/ 2434019 w 2898076"/>
                <a:gd name="connsiteY9" fmla="*/ 80010 h 3913060"/>
                <a:gd name="connsiteX10" fmla="*/ 2434019 w 2898076"/>
                <a:gd name="connsiteY10" fmla="*/ 329184 h 3913060"/>
                <a:gd name="connsiteX11" fmla="*/ 2436305 w 2898076"/>
                <a:gd name="connsiteY11" fmla="*/ 359473 h 3913060"/>
                <a:gd name="connsiteX12" fmla="*/ 2516315 w 2898076"/>
                <a:gd name="connsiteY12" fmla="*/ 351473 h 3913060"/>
                <a:gd name="connsiteX13" fmla="*/ 2514029 w 2898076"/>
                <a:gd name="connsiteY13" fmla="*/ 328613 h 3913060"/>
                <a:gd name="connsiteX14" fmla="*/ 2514029 w 2898076"/>
                <a:gd name="connsiteY14" fmla="*/ 40005 h 3913060"/>
                <a:gd name="connsiteX15" fmla="*/ 2474024 w 2898076"/>
                <a:gd name="connsiteY15" fmla="*/ 0 h 3913060"/>
                <a:gd name="connsiteX16" fmla="*/ 424625 w 2898076"/>
                <a:gd name="connsiteY16" fmla="*/ 0 h 3913060"/>
                <a:gd name="connsiteX17" fmla="*/ 384620 w 2898076"/>
                <a:gd name="connsiteY17" fmla="*/ 40005 h 3913060"/>
                <a:gd name="connsiteX18" fmla="*/ 384620 w 2898076"/>
                <a:gd name="connsiteY18" fmla="*/ 329184 h 3913060"/>
                <a:gd name="connsiteX19" fmla="*/ 263462 w 2898076"/>
                <a:gd name="connsiteY19" fmla="*/ 450342 h 3913060"/>
                <a:gd name="connsiteX20" fmla="*/ 0 w 2898076"/>
                <a:gd name="connsiteY20" fmla="*/ 713803 h 3913060"/>
                <a:gd name="connsiteX21" fmla="*/ 0 w 2898076"/>
                <a:gd name="connsiteY21" fmla="*/ 3649599 h 3913060"/>
                <a:gd name="connsiteX22" fmla="*/ 263462 w 2898076"/>
                <a:gd name="connsiteY22" fmla="*/ 3913061 h 3913060"/>
                <a:gd name="connsiteX23" fmla="*/ 2635187 w 2898076"/>
                <a:gd name="connsiteY23" fmla="*/ 3913061 h 3913060"/>
                <a:gd name="connsiteX24" fmla="*/ 2898077 w 2898076"/>
                <a:gd name="connsiteY24" fmla="*/ 3666173 h 3913060"/>
                <a:gd name="connsiteX25" fmla="*/ 2818638 w 2898076"/>
                <a:gd name="connsiteY25" fmla="*/ 3621024 h 39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8076" h="3913060">
                  <a:moveTo>
                    <a:pt x="2818638" y="3621024"/>
                  </a:moveTo>
                  <a:lnTo>
                    <a:pt x="2818638" y="3649599"/>
                  </a:lnTo>
                  <a:cubicBezTo>
                    <a:pt x="2818638" y="3750755"/>
                    <a:pt x="2736342" y="3833051"/>
                    <a:pt x="2635187" y="3833051"/>
                  </a:cubicBezTo>
                  <a:lnTo>
                    <a:pt x="263462" y="3833051"/>
                  </a:lnTo>
                  <a:cubicBezTo>
                    <a:pt x="162306" y="3833051"/>
                    <a:pt x="80010" y="3750755"/>
                    <a:pt x="80010" y="3649599"/>
                  </a:cubicBezTo>
                  <a:lnTo>
                    <a:pt x="80010" y="713803"/>
                  </a:lnTo>
                  <a:cubicBezTo>
                    <a:pt x="80010" y="612648"/>
                    <a:pt x="162306" y="530352"/>
                    <a:pt x="263462" y="530352"/>
                  </a:cubicBezTo>
                  <a:cubicBezTo>
                    <a:pt x="374333" y="530352"/>
                    <a:pt x="464630" y="440055"/>
                    <a:pt x="464630" y="329184"/>
                  </a:cubicBezTo>
                  <a:lnTo>
                    <a:pt x="464630" y="80010"/>
                  </a:lnTo>
                  <a:lnTo>
                    <a:pt x="2434019" y="80010"/>
                  </a:lnTo>
                  <a:lnTo>
                    <a:pt x="2434019" y="329184"/>
                  </a:lnTo>
                  <a:cubicBezTo>
                    <a:pt x="2434019" y="339471"/>
                    <a:pt x="2434590" y="349758"/>
                    <a:pt x="2436305" y="359473"/>
                  </a:cubicBezTo>
                  <a:cubicBezTo>
                    <a:pt x="2462022" y="350901"/>
                    <a:pt x="2489454" y="348615"/>
                    <a:pt x="2516315" y="351473"/>
                  </a:cubicBezTo>
                  <a:cubicBezTo>
                    <a:pt x="2515172" y="344043"/>
                    <a:pt x="2514029" y="336613"/>
                    <a:pt x="2514029" y="328613"/>
                  </a:cubicBezTo>
                  <a:lnTo>
                    <a:pt x="2514029" y="40005"/>
                  </a:lnTo>
                  <a:cubicBezTo>
                    <a:pt x="2514029" y="17717"/>
                    <a:pt x="2496312" y="0"/>
                    <a:pt x="2474024" y="0"/>
                  </a:cubicBezTo>
                  <a:lnTo>
                    <a:pt x="424625" y="0"/>
                  </a:lnTo>
                  <a:cubicBezTo>
                    <a:pt x="402336" y="0"/>
                    <a:pt x="384620" y="17717"/>
                    <a:pt x="384620" y="40005"/>
                  </a:cubicBezTo>
                  <a:lnTo>
                    <a:pt x="384620" y="329184"/>
                  </a:lnTo>
                  <a:cubicBezTo>
                    <a:pt x="384620" y="396050"/>
                    <a:pt x="330327" y="450342"/>
                    <a:pt x="263462" y="450342"/>
                  </a:cubicBezTo>
                  <a:cubicBezTo>
                    <a:pt x="118301" y="450342"/>
                    <a:pt x="0" y="568071"/>
                    <a:pt x="0" y="713803"/>
                  </a:cubicBezTo>
                  <a:lnTo>
                    <a:pt x="0" y="3649599"/>
                  </a:lnTo>
                  <a:cubicBezTo>
                    <a:pt x="0" y="3794760"/>
                    <a:pt x="117729" y="3913061"/>
                    <a:pt x="263462" y="3913061"/>
                  </a:cubicBezTo>
                  <a:lnTo>
                    <a:pt x="2635187" y="3913061"/>
                  </a:lnTo>
                  <a:cubicBezTo>
                    <a:pt x="2775204" y="3912489"/>
                    <a:pt x="2889504" y="3803904"/>
                    <a:pt x="2898077" y="3666173"/>
                  </a:cubicBezTo>
                  <a:cubicBezTo>
                    <a:pt x="2868359" y="3658172"/>
                    <a:pt x="2840927" y="3642741"/>
                    <a:pt x="2818638" y="3621024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6BE97D8-D036-524E-85B0-3B666C5E7E89}"/>
                </a:ext>
              </a:extLst>
            </p:cNvPr>
            <p:cNvSpPr/>
            <p:nvPr/>
          </p:nvSpPr>
          <p:spPr>
            <a:xfrm>
              <a:off x="5693006" y="1747669"/>
              <a:ext cx="2813859" cy="3403259"/>
            </a:xfrm>
            <a:custGeom>
              <a:avLst/>
              <a:gdLst>
                <a:gd name="connsiteX0" fmla="*/ 1292247 w 2813859"/>
                <a:gd name="connsiteY0" fmla="*/ 3403260 h 3403259"/>
                <a:gd name="connsiteX1" fmla="*/ 1093937 w 2813859"/>
                <a:gd name="connsiteY1" fmla="*/ 3289532 h 3403259"/>
                <a:gd name="connsiteX2" fmla="*/ 30947 w 2813859"/>
                <a:gd name="connsiteY2" fmla="*/ 1452730 h 3403259"/>
                <a:gd name="connsiteX3" fmla="*/ 86 w 2813859"/>
                <a:gd name="connsiteY3" fmla="*/ 1329858 h 3403259"/>
                <a:gd name="connsiteX4" fmla="*/ 28661 w 2813859"/>
                <a:gd name="connsiteY4" fmla="*/ 555475 h 3403259"/>
                <a:gd name="connsiteX5" fmla="*/ 142389 w 2813859"/>
                <a:gd name="connsiteY5" fmla="*/ 366309 h 3403259"/>
                <a:gd name="connsiteX6" fmla="*/ 721890 w 2813859"/>
                <a:gd name="connsiteY6" fmla="*/ 30838 h 3403259"/>
                <a:gd name="connsiteX7" fmla="*/ 943061 w 2813859"/>
                <a:gd name="connsiteY7" fmla="*/ 26266 h 3403259"/>
                <a:gd name="connsiteX8" fmla="*/ 1628861 w 2813859"/>
                <a:gd name="connsiteY8" fmla="*/ 387454 h 3403259"/>
                <a:gd name="connsiteX9" fmla="*/ 1720301 w 2813859"/>
                <a:gd name="connsiteY9" fmla="*/ 475465 h 3403259"/>
                <a:gd name="connsiteX10" fmla="*/ 2783291 w 2813859"/>
                <a:gd name="connsiteY10" fmla="*/ 2312267 h 3403259"/>
                <a:gd name="connsiteX11" fmla="*/ 2699852 w 2813859"/>
                <a:gd name="connsiteY11" fmla="*/ 2624877 h 3403259"/>
                <a:gd name="connsiteX12" fmla="*/ 1406547 w 2813859"/>
                <a:gd name="connsiteY12" fmla="*/ 3373542 h 3403259"/>
                <a:gd name="connsiteX13" fmla="*/ 1292247 w 2813859"/>
                <a:gd name="connsiteY13" fmla="*/ 3403260 h 3403259"/>
                <a:gd name="connsiteX14" fmla="*/ 761895 w 2813859"/>
                <a:gd name="connsiteY14" fmla="*/ 99418 h 3403259"/>
                <a:gd name="connsiteX15" fmla="*/ 182966 w 2813859"/>
                <a:gd name="connsiteY15" fmla="*/ 434889 h 3403259"/>
                <a:gd name="connsiteX16" fmla="*/ 108671 w 2813859"/>
                <a:gd name="connsiteY16" fmla="*/ 557761 h 3403259"/>
                <a:gd name="connsiteX17" fmla="*/ 80096 w 2813859"/>
                <a:gd name="connsiteY17" fmla="*/ 1332144 h 3403259"/>
                <a:gd name="connsiteX18" fmla="*/ 100098 w 2813859"/>
                <a:gd name="connsiteY18" fmla="*/ 1412154 h 3403259"/>
                <a:gd name="connsiteX19" fmla="*/ 1163088 w 2813859"/>
                <a:gd name="connsiteY19" fmla="*/ 3248955 h 3403259"/>
                <a:gd name="connsiteX20" fmla="*/ 1365971 w 2813859"/>
                <a:gd name="connsiteY20" fmla="*/ 3303247 h 3403259"/>
                <a:gd name="connsiteX21" fmla="*/ 2659275 w 2813859"/>
                <a:gd name="connsiteY21" fmla="*/ 2554582 h 3403259"/>
                <a:gd name="connsiteX22" fmla="*/ 2728427 w 2813859"/>
                <a:gd name="connsiteY22" fmla="*/ 2464285 h 3403259"/>
                <a:gd name="connsiteX23" fmla="*/ 2713568 w 2813859"/>
                <a:gd name="connsiteY23" fmla="*/ 2351700 h 3403259"/>
                <a:gd name="connsiteX24" fmla="*/ 1650578 w 2813859"/>
                <a:gd name="connsiteY24" fmla="*/ 514899 h 3403259"/>
                <a:gd name="connsiteX25" fmla="*/ 1591142 w 2813859"/>
                <a:gd name="connsiteY25" fmla="*/ 457749 h 3403259"/>
                <a:gd name="connsiteX26" fmla="*/ 905342 w 2813859"/>
                <a:gd name="connsiteY26" fmla="*/ 96561 h 3403259"/>
                <a:gd name="connsiteX27" fmla="*/ 761895 w 2813859"/>
                <a:gd name="connsiteY27" fmla="*/ 99418 h 3403259"/>
                <a:gd name="connsiteX28" fmla="*/ 761895 w 2813859"/>
                <a:gd name="connsiteY28" fmla="*/ 99418 h 340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13859" h="3403259">
                  <a:moveTo>
                    <a:pt x="1292247" y="3403260"/>
                  </a:moveTo>
                  <a:cubicBezTo>
                    <a:pt x="1213380" y="3403260"/>
                    <a:pt x="1136228" y="3362112"/>
                    <a:pt x="1093937" y="3289532"/>
                  </a:cubicBezTo>
                  <a:lnTo>
                    <a:pt x="30947" y="1452730"/>
                  </a:lnTo>
                  <a:cubicBezTo>
                    <a:pt x="9230" y="1415583"/>
                    <a:pt x="-1057" y="1372720"/>
                    <a:pt x="86" y="1329858"/>
                  </a:cubicBezTo>
                  <a:lnTo>
                    <a:pt x="28661" y="555475"/>
                  </a:lnTo>
                  <a:cubicBezTo>
                    <a:pt x="31518" y="476608"/>
                    <a:pt x="74381" y="405742"/>
                    <a:pt x="142389" y="366309"/>
                  </a:cubicBezTo>
                  <a:lnTo>
                    <a:pt x="721890" y="30838"/>
                  </a:lnTo>
                  <a:cubicBezTo>
                    <a:pt x="790470" y="-8595"/>
                    <a:pt x="872766" y="-10310"/>
                    <a:pt x="943061" y="26266"/>
                  </a:cubicBezTo>
                  <a:lnTo>
                    <a:pt x="1628861" y="387454"/>
                  </a:lnTo>
                  <a:cubicBezTo>
                    <a:pt x="1667151" y="407457"/>
                    <a:pt x="1698584" y="437746"/>
                    <a:pt x="1720301" y="475465"/>
                  </a:cubicBezTo>
                  <a:lnTo>
                    <a:pt x="2783291" y="2312267"/>
                  </a:lnTo>
                  <a:cubicBezTo>
                    <a:pt x="2846156" y="2421423"/>
                    <a:pt x="2809008" y="2561440"/>
                    <a:pt x="2699852" y="2624877"/>
                  </a:cubicBezTo>
                  <a:lnTo>
                    <a:pt x="1406547" y="3373542"/>
                  </a:lnTo>
                  <a:cubicBezTo>
                    <a:pt x="1370543" y="3392973"/>
                    <a:pt x="1331109" y="3403260"/>
                    <a:pt x="1292247" y="3403260"/>
                  </a:cubicBezTo>
                  <a:close/>
                  <a:moveTo>
                    <a:pt x="761895" y="99418"/>
                  </a:moveTo>
                  <a:lnTo>
                    <a:pt x="182966" y="434889"/>
                  </a:lnTo>
                  <a:cubicBezTo>
                    <a:pt x="138389" y="460606"/>
                    <a:pt x="110957" y="506898"/>
                    <a:pt x="108671" y="557761"/>
                  </a:cubicBezTo>
                  <a:lnTo>
                    <a:pt x="80096" y="1332144"/>
                  </a:lnTo>
                  <a:cubicBezTo>
                    <a:pt x="78953" y="1360147"/>
                    <a:pt x="85811" y="1387579"/>
                    <a:pt x="100098" y="1412154"/>
                  </a:cubicBezTo>
                  <a:lnTo>
                    <a:pt x="1163088" y="3248955"/>
                  </a:lnTo>
                  <a:cubicBezTo>
                    <a:pt x="1204236" y="3319821"/>
                    <a:pt x="1295105" y="3344395"/>
                    <a:pt x="1365971" y="3303247"/>
                  </a:cubicBezTo>
                  <a:lnTo>
                    <a:pt x="2659275" y="2554582"/>
                  </a:lnTo>
                  <a:cubicBezTo>
                    <a:pt x="2693565" y="2534580"/>
                    <a:pt x="2718140" y="2502576"/>
                    <a:pt x="2728427" y="2464285"/>
                  </a:cubicBezTo>
                  <a:cubicBezTo>
                    <a:pt x="2738714" y="2425995"/>
                    <a:pt x="2733570" y="2385990"/>
                    <a:pt x="2713568" y="2351700"/>
                  </a:cubicBezTo>
                  <a:lnTo>
                    <a:pt x="1650578" y="514899"/>
                  </a:lnTo>
                  <a:cubicBezTo>
                    <a:pt x="1636290" y="490896"/>
                    <a:pt x="1616288" y="470893"/>
                    <a:pt x="1591142" y="457749"/>
                  </a:cubicBezTo>
                  <a:lnTo>
                    <a:pt x="905342" y="96561"/>
                  </a:lnTo>
                  <a:cubicBezTo>
                    <a:pt x="860193" y="72558"/>
                    <a:pt x="806472" y="73701"/>
                    <a:pt x="761895" y="99418"/>
                  </a:cubicBezTo>
                  <a:lnTo>
                    <a:pt x="761895" y="99418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CE4B3D2-AFE9-2543-925D-36E8583C60DA}"/>
                </a:ext>
              </a:extLst>
            </p:cNvPr>
            <p:cNvSpPr/>
            <p:nvPr/>
          </p:nvSpPr>
          <p:spPr>
            <a:xfrm>
              <a:off x="6152345" y="2170003"/>
              <a:ext cx="483150" cy="482899"/>
            </a:xfrm>
            <a:custGeom>
              <a:avLst/>
              <a:gdLst>
                <a:gd name="connsiteX0" fmla="*/ 450575 w 483150"/>
                <a:gd name="connsiteY0" fmla="*/ 120568 h 482899"/>
                <a:gd name="connsiteX1" fmla="*/ 120819 w 483150"/>
                <a:gd name="connsiteY1" fmla="*/ 32557 h 482899"/>
                <a:gd name="connsiteX2" fmla="*/ 8234 w 483150"/>
                <a:gd name="connsiteY2" fmla="*/ 179433 h 482899"/>
                <a:gd name="connsiteX3" fmla="*/ 32808 w 483150"/>
                <a:gd name="connsiteY3" fmla="*/ 362313 h 482899"/>
                <a:gd name="connsiteX4" fmla="*/ 179684 w 483150"/>
                <a:gd name="connsiteY4" fmla="*/ 474898 h 482899"/>
                <a:gd name="connsiteX5" fmla="*/ 242549 w 483150"/>
                <a:gd name="connsiteY5" fmla="*/ 482900 h 482899"/>
                <a:gd name="connsiteX6" fmla="*/ 362564 w 483150"/>
                <a:gd name="connsiteY6" fmla="*/ 450324 h 482899"/>
                <a:gd name="connsiteX7" fmla="*/ 483151 w 483150"/>
                <a:gd name="connsiteY7" fmla="*/ 241155 h 482899"/>
                <a:gd name="connsiteX8" fmla="*/ 450575 w 483150"/>
                <a:gd name="connsiteY8" fmla="*/ 120568 h 482899"/>
                <a:gd name="connsiteX9" fmla="*/ 323131 w 483150"/>
                <a:gd name="connsiteY9" fmla="*/ 381172 h 482899"/>
                <a:gd name="connsiteX10" fmla="*/ 200829 w 483150"/>
                <a:gd name="connsiteY10" fmla="*/ 397175 h 482899"/>
                <a:gd name="connsiteX11" fmla="*/ 102531 w 483150"/>
                <a:gd name="connsiteY11" fmla="*/ 322308 h 482899"/>
                <a:gd name="connsiteX12" fmla="*/ 86529 w 483150"/>
                <a:gd name="connsiteY12" fmla="*/ 200007 h 482899"/>
                <a:gd name="connsiteX13" fmla="*/ 161396 w 483150"/>
                <a:gd name="connsiteY13" fmla="*/ 101709 h 482899"/>
                <a:gd name="connsiteX14" fmla="*/ 241977 w 483150"/>
                <a:gd name="connsiteY14" fmla="*/ 79992 h 482899"/>
                <a:gd name="connsiteX15" fmla="*/ 381995 w 483150"/>
                <a:gd name="connsiteY15" fmla="*/ 160573 h 482899"/>
                <a:gd name="connsiteX16" fmla="*/ 323131 w 483150"/>
                <a:gd name="connsiteY16" fmla="*/ 381172 h 48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3150" h="482899">
                  <a:moveTo>
                    <a:pt x="450575" y="120568"/>
                  </a:moveTo>
                  <a:cubicBezTo>
                    <a:pt x="384281" y="5125"/>
                    <a:pt x="236262" y="-34308"/>
                    <a:pt x="120819" y="32557"/>
                  </a:cubicBezTo>
                  <a:cubicBezTo>
                    <a:pt x="64812" y="65133"/>
                    <a:pt x="24807" y="117140"/>
                    <a:pt x="8234" y="179433"/>
                  </a:cubicBezTo>
                  <a:cubicBezTo>
                    <a:pt x="-8339" y="241726"/>
                    <a:pt x="233" y="306306"/>
                    <a:pt x="32808" y="362313"/>
                  </a:cubicBezTo>
                  <a:cubicBezTo>
                    <a:pt x="65384" y="418320"/>
                    <a:pt x="117391" y="458325"/>
                    <a:pt x="179684" y="474898"/>
                  </a:cubicBezTo>
                  <a:cubicBezTo>
                    <a:pt x="200829" y="480042"/>
                    <a:pt x="221403" y="482900"/>
                    <a:pt x="242549" y="482900"/>
                  </a:cubicBezTo>
                  <a:cubicBezTo>
                    <a:pt x="284840" y="482900"/>
                    <a:pt x="325988" y="471470"/>
                    <a:pt x="362564" y="450324"/>
                  </a:cubicBezTo>
                  <a:cubicBezTo>
                    <a:pt x="439716" y="405747"/>
                    <a:pt x="483151" y="324594"/>
                    <a:pt x="483151" y="241155"/>
                  </a:cubicBezTo>
                  <a:cubicBezTo>
                    <a:pt x="483151" y="200578"/>
                    <a:pt x="472863" y="158859"/>
                    <a:pt x="450575" y="120568"/>
                  </a:cubicBezTo>
                  <a:close/>
                  <a:moveTo>
                    <a:pt x="323131" y="381172"/>
                  </a:moveTo>
                  <a:cubicBezTo>
                    <a:pt x="285983" y="402318"/>
                    <a:pt x="242549" y="408033"/>
                    <a:pt x="200829" y="397175"/>
                  </a:cubicBezTo>
                  <a:cubicBezTo>
                    <a:pt x="159110" y="386316"/>
                    <a:pt x="124248" y="359456"/>
                    <a:pt x="102531" y="322308"/>
                  </a:cubicBezTo>
                  <a:cubicBezTo>
                    <a:pt x="81386" y="285161"/>
                    <a:pt x="75671" y="241726"/>
                    <a:pt x="86529" y="200007"/>
                  </a:cubicBezTo>
                  <a:cubicBezTo>
                    <a:pt x="97388" y="158287"/>
                    <a:pt x="124248" y="123426"/>
                    <a:pt x="161396" y="101709"/>
                  </a:cubicBezTo>
                  <a:cubicBezTo>
                    <a:pt x="186542" y="86850"/>
                    <a:pt x="214546" y="79992"/>
                    <a:pt x="241977" y="79992"/>
                  </a:cubicBezTo>
                  <a:cubicBezTo>
                    <a:pt x="297984" y="79992"/>
                    <a:pt x="352277" y="108567"/>
                    <a:pt x="381995" y="160573"/>
                  </a:cubicBezTo>
                  <a:cubicBezTo>
                    <a:pt x="426572" y="237726"/>
                    <a:pt x="400283" y="336596"/>
                    <a:pt x="323131" y="381172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7" name="Graphic 62">
              <a:extLst>
                <a:ext uri="{FF2B5EF4-FFF2-40B4-BE49-F238E27FC236}">
                  <a16:creationId xmlns:a16="http://schemas.microsoft.com/office/drawing/2014/main" id="{4A8E93DE-C85A-DC4F-9706-92F5D0D67A9C}"/>
                </a:ext>
              </a:extLst>
            </p:cNvPr>
            <p:cNvGrpSpPr/>
            <p:nvPr/>
          </p:nvGrpSpPr>
          <p:grpSpPr>
            <a:xfrm>
              <a:off x="6442517" y="2922218"/>
              <a:ext cx="1371546" cy="1483371"/>
              <a:chOff x="6442517" y="2922218"/>
              <a:chExt cx="1371546" cy="1483371"/>
            </a:xfrm>
            <a:solidFill>
              <a:schemeClr val="accent1"/>
            </a:solidFill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A11819EB-5B0A-6643-AB9A-DF85D7730A8D}"/>
                  </a:ext>
                </a:extLst>
              </p:cNvPr>
              <p:cNvSpPr/>
              <p:nvPr/>
            </p:nvSpPr>
            <p:spPr>
              <a:xfrm>
                <a:off x="6461292" y="2950336"/>
                <a:ext cx="1309226" cy="1437959"/>
              </a:xfrm>
              <a:custGeom>
                <a:avLst/>
                <a:gdLst>
                  <a:gd name="connsiteX0" fmla="*/ 645119 w 1309226"/>
                  <a:gd name="connsiteY0" fmla="*/ 527813 h 1437959"/>
                  <a:gd name="connsiteX1" fmla="*/ 841715 w 1309226"/>
                  <a:gd name="connsiteY1" fmla="*/ 484379 h 1437959"/>
                  <a:gd name="connsiteX2" fmla="*/ 1260054 w 1309226"/>
                  <a:gd name="connsiteY2" fmla="*/ 667259 h 1437959"/>
                  <a:gd name="connsiteX3" fmla="*/ 1059457 w 1309226"/>
                  <a:gd name="connsiteY3" fmla="*/ 1242759 h 1437959"/>
                  <a:gd name="connsiteX4" fmla="*/ 1106891 w 1309226"/>
                  <a:gd name="connsiteY4" fmla="*/ 1325055 h 1437959"/>
                  <a:gd name="connsiteX5" fmla="*/ 1079459 w 1309226"/>
                  <a:gd name="connsiteY5" fmla="*/ 1427925 h 1437959"/>
                  <a:gd name="connsiteX6" fmla="*/ 1079459 w 1309226"/>
                  <a:gd name="connsiteY6" fmla="*/ 1427925 h 1437959"/>
                  <a:gd name="connsiteX7" fmla="*/ 976589 w 1309226"/>
                  <a:gd name="connsiteY7" fmla="*/ 1400493 h 1437959"/>
                  <a:gd name="connsiteX8" fmla="*/ 976589 w 1309226"/>
                  <a:gd name="connsiteY8" fmla="*/ 1400493 h 1437959"/>
                  <a:gd name="connsiteX9" fmla="*/ 929155 w 1309226"/>
                  <a:gd name="connsiteY9" fmla="*/ 1318198 h 1437959"/>
                  <a:gd name="connsiteX10" fmla="*/ 334223 w 1309226"/>
                  <a:gd name="connsiteY10" fmla="*/ 1257618 h 1437959"/>
                  <a:gd name="connsiteX11" fmla="*/ 344510 w 1309226"/>
                  <a:gd name="connsiteY11" fmla="*/ 1144461 h 1437959"/>
                  <a:gd name="connsiteX12" fmla="*/ 355369 w 1309226"/>
                  <a:gd name="connsiteY12" fmla="*/ 1136460 h 1437959"/>
                  <a:gd name="connsiteX13" fmla="*/ 543964 w 1309226"/>
                  <a:gd name="connsiteY13" fmla="*/ 1027304 h 1437959"/>
                  <a:gd name="connsiteX14" fmla="*/ 638261 w 1309226"/>
                  <a:gd name="connsiteY14" fmla="*/ 1037591 h 1437959"/>
                  <a:gd name="connsiteX15" fmla="*/ 778279 w 1309226"/>
                  <a:gd name="connsiteY15" fmla="*/ 1058736 h 1437959"/>
                  <a:gd name="connsiteX16" fmla="*/ 663407 w 1309226"/>
                  <a:gd name="connsiteY16" fmla="*/ 860426 h 1437959"/>
                  <a:gd name="connsiteX17" fmla="*/ 373657 w 1309226"/>
                  <a:gd name="connsiteY17" fmla="*/ 910718 h 1437959"/>
                  <a:gd name="connsiteX18" fmla="*/ 54188 w 1309226"/>
                  <a:gd name="connsiteY18" fmla="*/ 734124 h 1437959"/>
                  <a:gd name="connsiteX19" fmla="*/ 170203 w 1309226"/>
                  <a:gd name="connsiteY19" fmla="*/ 250635 h 1437959"/>
                  <a:gd name="connsiteX20" fmla="*/ 268501 w 1309226"/>
                  <a:gd name="connsiteY20" fmla="*/ 178055 h 1437959"/>
                  <a:gd name="connsiteX21" fmla="*/ 230782 w 1309226"/>
                  <a:gd name="connsiteY21" fmla="*/ 112904 h 1437959"/>
                  <a:gd name="connsiteX22" fmla="*/ 258214 w 1309226"/>
                  <a:gd name="connsiteY22" fmla="*/ 10034 h 1437959"/>
                  <a:gd name="connsiteX23" fmla="*/ 258214 w 1309226"/>
                  <a:gd name="connsiteY23" fmla="*/ 10034 h 1437959"/>
                  <a:gd name="connsiteX24" fmla="*/ 361084 w 1309226"/>
                  <a:gd name="connsiteY24" fmla="*/ 37466 h 1437959"/>
                  <a:gd name="connsiteX25" fmla="*/ 398803 w 1309226"/>
                  <a:gd name="connsiteY25" fmla="*/ 102617 h 1437959"/>
                  <a:gd name="connsiteX26" fmla="*/ 928584 w 1309226"/>
                  <a:gd name="connsiteY26" fmla="*/ 159767 h 1437959"/>
                  <a:gd name="connsiteX27" fmla="*/ 918868 w 1309226"/>
                  <a:gd name="connsiteY27" fmla="*/ 272924 h 1437959"/>
                  <a:gd name="connsiteX28" fmla="*/ 907438 w 1309226"/>
                  <a:gd name="connsiteY28" fmla="*/ 280925 h 1437959"/>
                  <a:gd name="connsiteX29" fmla="*/ 741131 w 1309226"/>
                  <a:gd name="connsiteY29" fmla="*/ 376937 h 1437959"/>
                  <a:gd name="connsiteX30" fmla="*/ 649120 w 1309226"/>
                  <a:gd name="connsiteY30" fmla="*/ 367221 h 1437959"/>
                  <a:gd name="connsiteX31" fmla="*/ 537677 w 1309226"/>
                  <a:gd name="connsiteY31" fmla="*/ 343218 h 1437959"/>
                  <a:gd name="connsiteX32" fmla="*/ 645119 w 1309226"/>
                  <a:gd name="connsiteY32" fmla="*/ 527813 h 1437959"/>
                  <a:gd name="connsiteX33" fmla="*/ 405661 w 1309226"/>
                  <a:gd name="connsiteY33" fmla="*/ 415228 h 1437959"/>
                  <a:gd name="connsiteX34" fmla="*/ 366227 w 1309226"/>
                  <a:gd name="connsiteY34" fmla="*/ 542100 h 1437959"/>
                  <a:gd name="connsiteX35" fmla="*/ 495958 w 1309226"/>
                  <a:gd name="connsiteY35" fmla="*/ 571247 h 1437959"/>
                  <a:gd name="connsiteX36" fmla="*/ 405661 w 1309226"/>
                  <a:gd name="connsiteY36" fmla="*/ 415228 h 1437959"/>
                  <a:gd name="connsiteX37" fmla="*/ 910867 w 1309226"/>
                  <a:gd name="connsiteY37" fmla="*/ 986728 h 1437959"/>
                  <a:gd name="connsiteX38" fmla="*/ 947443 w 1309226"/>
                  <a:gd name="connsiteY38" fmla="*/ 850139 h 1437959"/>
                  <a:gd name="connsiteX39" fmla="*/ 815998 w 1309226"/>
                  <a:gd name="connsiteY39" fmla="*/ 822135 h 1437959"/>
                  <a:gd name="connsiteX40" fmla="*/ 910867 w 1309226"/>
                  <a:gd name="connsiteY40" fmla="*/ 986728 h 143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309226" h="1437959">
                    <a:moveTo>
                      <a:pt x="645119" y="527813"/>
                    </a:moveTo>
                    <a:cubicBezTo>
                      <a:pt x="738274" y="500953"/>
                      <a:pt x="783994" y="490094"/>
                      <a:pt x="841715" y="484379"/>
                    </a:cubicBezTo>
                    <a:cubicBezTo>
                      <a:pt x="1034882" y="462662"/>
                      <a:pt x="1176614" y="523813"/>
                      <a:pt x="1260054" y="667259"/>
                    </a:cubicBezTo>
                    <a:cubicBezTo>
                      <a:pt x="1368639" y="855283"/>
                      <a:pt x="1295486" y="1065023"/>
                      <a:pt x="1059457" y="1242759"/>
                    </a:cubicBezTo>
                    <a:lnTo>
                      <a:pt x="1106891" y="1325055"/>
                    </a:lnTo>
                    <a:cubicBezTo>
                      <a:pt x="1127465" y="1361060"/>
                      <a:pt x="1115464" y="1406780"/>
                      <a:pt x="1079459" y="1427925"/>
                    </a:cubicBezTo>
                    <a:lnTo>
                      <a:pt x="1079459" y="1427925"/>
                    </a:lnTo>
                    <a:cubicBezTo>
                      <a:pt x="1043455" y="1448499"/>
                      <a:pt x="997164" y="1436498"/>
                      <a:pt x="976589" y="1400493"/>
                    </a:cubicBezTo>
                    <a:lnTo>
                      <a:pt x="976589" y="1400493"/>
                    </a:lnTo>
                    <a:lnTo>
                      <a:pt x="929155" y="1318198"/>
                    </a:lnTo>
                    <a:cubicBezTo>
                      <a:pt x="671980" y="1450785"/>
                      <a:pt x="479384" y="1431926"/>
                      <a:pt x="334223" y="1257618"/>
                    </a:cubicBezTo>
                    <a:cubicBezTo>
                      <a:pt x="305648" y="1223328"/>
                      <a:pt x="310220" y="1173036"/>
                      <a:pt x="344510" y="1144461"/>
                    </a:cubicBezTo>
                    <a:cubicBezTo>
                      <a:pt x="347939" y="1141604"/>
                      <a:pt x="351940" y="1138746"/>
                      <a:pt x="355369" y="1136460"/>
                    </a:cubicBezTo>
                    <a:lnTo>
                      <a:pt x="543964" y="1027304"/>
                    </a:lnTo>
                    <a:cubicBezTo>
                      <a:pt x="574254" y="1009588"/>
                      <a:pt x="612544" y="1014159"/>
                      <a:pt x="638261" y="1037591"/>
                    </a:cubicBezTo>
                    <a:cubicBezTo>
                      <a:pt x="677695" y="1073024"/>
                      <a:pt x="719986" y="1078739"/>
                      <a:pt x="778279" y="1058736"/>
                    </a:cubicBezTo>
                    <a:lnTo>
                      <a:pt x="663407" y="860426"/>
                    </a:lnTo>
                    <a:cubicBezTo>
                      <a:pt x="505102" y="899859"/>
                      <a:pt x="441094" y="910146"/>
                      <a:pt x="373657" y="910718"/>
                    </a:cubicBezTo>
                    <a:cubicBezTo>
                      <a:pt x="226210" y="910146"/>
                      <a:pt x="122768" y="852425"/>
                      <a:pt x="54188" y="734124"/>
                    </a:cubicBezTo>
                    <a:cubicBezTo>
                      <a:pt x="-45824" y="561531"/>
                      <a:pt x="-7534" y="400940"/>
                      <a:pt x="170203" y="250635"/>
                    </a:cubicBezTo>
                    <a:cubicBezTo>
                      <a:pt x="199921" y="224346"/>
                      <a:pt x="210208" y="218631"/>
                      <a:pt x="268501" y="178055"/>
                    </a:cubicBezTo>
                    <a:lnTo>
                      <a:pt x="230782" y="112904"/>
                    </a:lnTo>
                    <a:cubicBezTo>
                      <a:pt x="210208" y="76899"/>
                      <a:pt x="222209" y="30608"/>
                      <a:pt x="258214" y="10034"/>
                    </a:cubicBezTo>
                    <a:lnTo>
                      <a:pt x="258214" y="10034"/>
                    </a:lnTo>
                    <a:cubicBezTo>
                      <a:pt x="294218" y="-10540"/>
                      <a:pt x="340510" y="1461"/>
                      <a:pt x="361084" y="37466"/>
                    </a:cubicBezTo>
                    <a:lnTo>
                      <a:pt x="398803" y="102617"/>
                    </a:lnTo>
                    <a:cubicBezTo>
                      <a:pt x="670837" y="-43687"/>
                      <a:pt x="836572" y="51753"/>
                      <a:pt x="928584" y="159767"/>
                    </a:cubicBezTo>
                    <a:cubicBezTo>
                      <a:pt x="957159" y="193485"/>
                      <a:pt x="952586" y="244349"/>
                      <a:pt x="918868" y="272924"/>
                    </a:cubicBezTo>
                    <a:cubicBezTo>
                      <a:pt x="915439" y="275781"/>
                      <a:pt x="911439" y="278639"/>
                      <a:pt x="907438" y="280925"/>
                    </a:cubicBezTo>
                    <a:lnTo>
                      <a:pt x="741131" y="376937"/>
                    </a:lnTo>
                    <a:cubicBezTo>
                      <a:pt x="711414" y="393510"/>
                      <a:pt x="674266" y="389510"/>
                      <a:pt x="649120" y="367221"/>
                    </a:cubicBezTo>
                    <a:cubicBezTo>
                      <a:pt x="617687" y="339789"/>
                      <a:pt x="581683" y="332360"/>
                      <a:pt x="537677" y="343218"/>
                    </a:cubicBezTo>
                    <a:lnTo>
                      <a:pt x="645119" y="527813"/>
                    </a:lnTo>
                    <a:close/>
                    <a:moveTo>
                      <a:pt x="405661" y="415228"/>
                    </a:moveTo>
                    <a:cubicBezTo>
                      <a:pt x="355940" y="457518"/>
                      <a:pt x="342796" y="501524"/>
                      <a:pt x="366227" y="542100"/>
                    </a:cubicBezTo>
                    <a:cubicBezTo>
                      <a:pt x="387944" y="579248"/>
                      <a:pt x="423377" y="586106"/>
                      <a:pt x="495958" y="571247"/>
                    </a:cubicBezTo>
                    <a:lnTo>
                      <a:pt x="405661" y="415228"/>
                    </a:lnTo>
                    <a:close/>
                    <a:moveTo>
                      <a:pt x="910867" y="986728"/>
                    </a:moveTo>
                    <a:cubicBezTo>
                      <a:pt x="963445" y="945008"/>
                      <a:pt x="975446" y="899288"/>
                      <a:pt x="947443" y="850139"/>
                    </a:cubicBezTo>
                    <a:cubicBezTo>
                      <a:pt x="924011" y="809563"/>
                      <a:pt x="890864" y="803848"/>
                      <a:pt x="815998" y="822135"/>
                    </a:cubicBezTo>
                    <a:lnTo>
                      <a:pt x="910867" y="986728"/>
                    </a:ln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A06D9A82-F939-AD43-9746-68C601101E16}"/>
                  </a:ext>
                </a:extLst>
              </p:cNvPr>
              <p:cNvSpPr/>
              <p:nvPr/>
            </p:nvSpPr>
            <p:spPr>
              <a:xfrm>
                <a:off x="6504726" y="2939477"/>
                <a:ext cx="1309336" cy="1438530"/>
              </a:xfrm>
              <a:custGeom>
                <a:avLst/>
                <a:gdLst>
                  <a:gd name="connsiteX0" fmla="*/ 645120 w 1309336"/>
                  <a:gd name="connsiteY0" fmla="*/ 528384 h 1438530"/>
                  <a:gd name="connsiteX1" fmla="*/ 841715 w 1309336"/>
                  <a:gd name="connsiteY1" fmla="*/ 484951 h 1438530"/>
                  <a:gd name="connsiteX2" fmla="*/ 1260053 w 1309336"/>
                  <a:gd name="connsiteY2" fmla="*/ 667831 h 1438530"/>
                  <a:gd name="connsiteX3" fmla="*/ 1059457 w 1309336"/>
                  <a:gd name="connsiteY3" fmla="*/ 1243331 h 1438530"/>
                  <a:gd name="connsiteX4" fmla="*/ 1106892 w 1309336"/>
                  <a:gd name="connsiteY4" fmla="*/ 1325627 h 1438530"/>
                  <a:gd name="connsiteX5" fmla="*/ 1079460 w 1309336"/>
                  <a:gd name="connsiteY5" fmla="*/ 1428497 h 1438530"/>
                  <a:gd name="connsiteX6" fmla="*/ 1079460 w 1309336"/>
                  <a:gd name="connsiteY6" fmla="*/ 1428497 h 1438530"/>
                  <a:gd name="connsiteX7" fmla="*/ 976590 w 1309336"/>
                  <a:gd name="connsiteY7" fmla="*/ 1401065 h 1438530"/>
                  <a:gd name="connsiteX8" fmla="*/ 929155 w 1309336"/>
                  <a:gd name="connsiteY8" fmla="*/ 1318769 h 1438530"/>
                  <a:gd name="connsiteX9" fmla="*/ 334223 w 1309336"/>
                  <a:gd name="connsiteY9" fmla="*/ 1258190 h 1438530"/>
                  <a:gd name="connsiteX10" fmla="*/ 344510 w 1309336"/>
                  <a:gd name="connsiteY10" fmla="*/ 1145033 h 1438530"/>
                  <a:gd name="connsiteX11" fmla="*/ 355369 w 1309336"/>
                  <a:gd name="connsiteY11" fmla="*/ 1137032 h 1438530"/>
                  <a:gd name="connsiteX12" fmla="*/ 543964 w 1309336"/>
                  <a:gd name="connsiteY12" fmla="*/ 1027876 h 1438530"/>
                  <a:gd name="connsiteX13" fmla="*/ 638261 w 1309336"/>
                  <a:gd name="connsiteY13" fmla="*/ 1038163 h 1438530"/>
                  <a:gd name="connsiteX14" fmla="*/ 778279 w 1309336"/>
                  <a:gd name="connsiteY14" fmla="*/ 1059308 h 1438530"/>
                  <a:gd name="connsiteX15" fmla="*/ 663407 w 1309336"/>
                  <a:gd name="connsiteY15" fmla="*/ 860998 h 1438530"/>
                  <a:gd name="connsiteX16" fmla="*/ 373657 w 1309336"/>
                  <a:gd name="connsiteY16" fmla="*/ 911289 h 1438530"/>
                  <a:gd name="connsiteX17" fmla="*/ 54188 w 1309336"/>
                  <a:gd name="connsiteY17" fmla="*/ 734124 h 1438530"/>
                  <a:gd name="connsiteX18" fmla="*/ 170203 w 1309336"/>
                  <a:gd name="connsiteY18" fmla="*/ 250636 h 1438530"/>
                  <a:gd name="connsiteX19" fmla="*/ 268501 w 1309336"/>
                  <a:gd name="connsiteY19" fmla="*/ 178055 h 1438530"/>
                  <a:gd name="connsiteX20" fmla="*/ 230782 w 1309336"/>
                  <a:gd name="connsiteY20" fmla="*/ 112904 h 1438530"/>
                  <a:gd name="connsiteX21" fmla="*/ 258214 w 1309336"/>
                  <a:gd name="connsiteY21" fmla="*/ 10034 h 1438530"/>
                  <a:gd name="connsiteX22" fmla="*/ 258214 w 1309336"/>
                  <a:gd name="connsiteY22" fmla="*/ 10034 h 1438530"/>
                  <a:gd name="connsiteX23" fmla="*/ 258214 w 1309336"/>
                  <a:gd name="connsiteY23" fmla="*/ 10034 h 1438530"/>
                  <a:gd name="connsiteX24" fmla="*/ 361084 w 1309336"/>
                  <a:gd name="connsiteY24" fmla="*/ 37466 h 1438530"/>
                  <a:gd name="connsiteX25" fmla="*/ 361084 w 1309336"/>
                  <a:gd name="connsiteY25" fmla="*/ 37466 h 1438530"/>
                  <a:gd name="connsiteX26" fmla="*/ 398803 w 1309336"/>
                  <a:gd name="connsiteY26" fmla="*/ 102617 h 1438530"/>
                  <a:gd name="connsiteX27" fmla="*/ 928583 w 1309336"/>
                  <a:gd name="connsiteY27" fmla="*/ 159767 h 1438530"/>
                  <a:gd name="connsiteX28" fmla="*/ 918868 w 1309336"/>
                  <a:gd name="connsiteY28" fmla="*/ 272924 h 1438530"/>
                  <a:gd name="connsiteX29" fmla="*/ 907438 w 1309336"/>
                  <a:gd name="connsiteY29" fmla="*/ 280925 h 1438530"/>
                  <a:gd name="connsiteX30" fmla="*/ 741131 w 1309336"/>
                  <a:gd name="connsiteY30" fmla="*/ 376937 h 1438530"/>
                  <a:gd name="connsiteX31" fmla="*/ 649120 w 1309336"/>
                  <a:gd name="connsiteY31" fmla="*/ 367221 h 1438530"/>
                  <a:gd name="connsiteX32" fmla="*/ 537677 w 1309336"/>
                  <a:gd name="connsiteY32" fmla="*/ 343219 h 1438530"/>
                  <a:gd name="connsiteX33" fmla="*/ 645120 w 1309336"/>
                  <a:gd name="connsiteY33" fmla="*/ 528384 h 1438530"/>
                  <a:gd name="connsiteX34" fmla="*/ 405661 w 1309336"/>
                  <a:gd name="connsiteY34" fmla="*/ 416371 h 1438530"/>
                  <a:gd name="connsiteX35" fmla="*/ 366227 w 1309336"/>
                  <a:gd name="connsiteY35" fmla="*/ 543244 h 1438530"/>
                  <a:gd name="connsiteX36" fmla="*/ 495958 w 1309336"/>
                  <a:gd name="connsiteY36" fmla="*/ 572390 h 1438530"/>
                  <a:gd name="connsiteX37" fmla="*/ 405661 w 1309336"/>
                  <a:gd name="connsiteY37" fmla="*/ 416371 h 1438530"/>
                  <a:gd name="connsiteX38" fmla="*/ 910867 w 1309336"/>
                  <a:gd name="connsiteY38" fmla="*/ 987871 h 1438530"/>
                  <a:gd name="connsiteX39" fmla="*/ 947443 w 1309336"/>
                  <a:gd name="connsiteY39" fmla="*/ 851282 h 1438530"/>
                  <a:gd name="connsiteX40" fmla="*/ 815998 w 1309336"/>
                  <a:gd name="connsiteY40" fmla="*/ 823279 h 1438530"/>
                  <a:gd name="connsiteX41" fmla="*/ 910867 w 1309336"/>
                  <a:gd name="connsiteY41" fmla="*/ 987871 h 143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09336" h="1438530">
                    <a:moveTo>
                      <a:pt x="645120" y="528384"/>
                    </a:moveTo>
                    <a:cubicBezTo>
                      <a:pt x="738274" y="501524"/>
                      <a:pt x="783994" y="490666"/>
                      <a:pt x="841715" y="484951"/>
                    </a:cubicBezTo>
                    <a:cubicBezTo>
                      <a:pt x="1034882" y="463234"/>
                      <a:pt x="1176615" y="524384"/>
                      <a:pt x="1260053" y="667831"/>
                    </a:cubicBezTo>
                    <a:cubicBezTo>
                      <a:pt x="1368638" y="855854"/>
                      <a:pt x="1296058" y="1065594"/>
                      <a:pt x="1059457" y="1243331"/>
                    </a:cubicBezTo>
                    <a:lnTo>
                      <a:pt x="1106892" y="1325627"/>
                    </a:lnTo>
                    <a:cubicBezTo>
                      <a:pt x="1127465" y="1361631"/>
                      <a:pt x="1115464" y="1407923"/>
                      <a:pt x="1079460" y="1428497"/>
                    </a:cubicBezTo>
                    <a:lnTo>
                      <a:pt x="1079460" y="1428497"/>
                    </a:lnTo>
                    <a:cubicBezTo>
                      <a:pt x="1043455" y="1449071"/>
                      <a:pt x="997163" y="1437069"/>
                      <a:pt x="976590" y="1401065"/>
                    </a:cubicBezTo>
                    <a:lnTo>
                      <a:pt x="929155" y="1318769"/>
                    </a:lnTo>
                    <a:cubicBezTo>
                      <a:pt x="671980" y="1451357"/>
                      <a:pt x="479385" y="1432498"/>
                      <a:pt x="334223" y="1258190"/>
                    </a:cubicBezTo>
                    <a:cubicBezTo>
                      <a:pt x="305648" y="1223900"/>
                      <a:pt x="310220" y="1173608"/>
                      <a:pt x="344510" y="1145033"/>
                    </a:cubicBezTo>
                    <a:cubicBezTo>
                      <a:pt x="347940" y="1142176"/>
                      <a:pt x="351940" y="1139318"/>
                      <a:pt x="355369" y="1137032"/>
                    </a:cubicBezTo>
                    <a:lnTo>
                      <a:pt x="543964" y="1027876"/>
                    </a:lnTo>
                    <a:cubicBezTo>
                      <a:pt x="574253" y="1010159"/>
                      <a:pt x="612544" y="1014731"/>
                      <a:pt x="638261" y="1038163"/>
                    </a:cubicBezTo>
                    <a:cubicBezTo>
                      <a:pt x="677695" y="1073596"/>
                      <a:pt x="719986" y="1079311"/>
                      <a:pt x="778279" y="1059308"/>
                    </a:cubicBezTo>
                    <a:lnTo>
                      <a:pt x="663407" y="860998"/>
                    </a:lnTo>
                    <a:cubicBezTo>
                      <a:pt x="505102" y="900431"/>
                      <a:pt x="441094" y="910718"/>
                      <a:pt x="373657" y="911289"/>
                    </a:cubicBezTo>
                    <a:cubicBezTo>
                      <a:pt x="226210" y="910718"/>
                      <a:pt x="122768" y="852996"/>
                      <a:pt x="54188" y="734124"/>
                    </a:cubicBezTo>
                    <a:cubicBezTo>
                      <a:pt x="-45824" y="561531"/>
                      <a:pt x="-7534" y="400940"/>
                      <a:pt x="170203" y="250636"/>
                    </a:cubicBezTo>
                    <a:cubicBezTo>
                      <a:pt x="199921" y="224346"/>
                      <a:pt x="210208" y="218060"/>
                      <a:pt x="268501" y="178055"/>
                    </a:cubicBezTo>
                    <a:lnTo>
                      <a:pt x="230782" y="112904"/>
                    </a:lnTo>
                    <a:cubicBezTo>
                      <a:pt x="210208" y="76899"/>
                      <a:pt x="222210" y="30608"/>
                      <a:pt x="258214" y="10034"/>
                    </a:cubicBezTo>
                    <a:lnTo>
                      <a:pt x="258214" y="10034"/>
                    </a:lnTo>
                    <a:lnTo>
                      <a:pt x="258214" y="10034"/>
                    </a:lnTo>
                    <a:cubicBezTo>
                      <a:pt x="294218" y="-10540"/>
                      <a:pt x="340510" y="1461"/>
                      <a:pt x="361084" y="37466"/>
                    </a:cubicBezTo>
                    <a:lnTo>
                      <a:pt x="361084" y="37466"/>
                    </a:lnTo>
                    <a:lnTo>
                      <a:pt x="398803" y="102617"/>
                    </a:lnTo>
                    <a:cubicBezTo>
                      <a:pt x="670837" y="-43687"/>
                      <a:pt x="836572" y="51754"/>
                      <a:pt x="928583" y="159767"/>
                    </a:cubicBezTo>
                    <a:cubicBezTo>
                      <a:pt x="957158" y="193486"/>
                      <a:pt x="952586" y="244349"/>
                      <a:pt x="918868" y="272924"/>
                    </a:cubicBezTo>
                    <a:cubicBezTo>
                      <a:pt x="915439" y="275781"/>
                      <a:pt x="911438" y="278639"/>
                      <a:pt x="907438" y="280925"/>
                    </a:cubicBezTo>
                    <a:lnTo>
                      <a:pt x="741131" y="376937"/>
                    </a:lnTo>
                    <a:cubicBezTo>
                      <a:pt x="711413" y="393511"/>
                      <a:pt x="674266" y="390081"/>
                      <a:pt x="649120" y="367221"/>
                    </a:cubicBezTo>
                    <a:cubicBezTo>
                      <a:pt x="617687" y="339789"/>
                      <a:pt x="581683" y="332360"/>
                      <a:pt x="537677" y="343219"/>
                    </a:cubicBezTo>
                    <a:lnTo>
                      <a:pt x="645120" y="528384"/>
                    </a:lnTo>
                    <a:close/>
                    <a:moveTo>
                      <a:pt x="405661" y="416371"/>
                    </a:moveTo>
                    <a:cubicBezTo>
                      <a:pt x="355369" y="458661"/>
                      <a:pt x="342796" y="502667"/>
                      <a:pt x="366227" y="543244"/>
                    </a:cubicBezTo>
                    <a:cubicBezTo>
                      <a:pt x="387945" y="580391"/>
                      <a:pt x="423377" y="587249"/>
                      <a:pt x="495958" y="572390"/>
                    </a:cubicBezTo>
                    <a:lnTo>
                      <a:pt x="405661" y="416371"/>
                    </a:lnTo>
                    <a:close/>
                    <a:moveTo>
                      <a:pt x="910867" y="987871"/>
                    </a:moveTo>
                    <a:cubicBezTo>
                      <a:pt x="963445" y="946151"/>
                      <a:pt x="975446" y="900431"/>
                      <a:pt x="947443" y="851282"/>
                    </a:cubicBezTo>
                    <a:cubicBezTo>
                      <a:pt x="924011" y="810706"/>
                      <a:pt x="890865" y="804991"/>
                      <a:pt x="815998" y="823279"/>
                    </a:cubicBezTo>
                    <a:lnTo>
                      <a:pt x="910867" y="987871"/>
                    </a:lnTo>
                    <a:close/>
                  </a:path>
                </a:pathLst>
              </a:custGeom>
              <a:solidFill>
                <a:schemeClr val="accent3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700EDD8-8E2D-8D48-940D-1F49A484D522}"/>
                  </a:ext>
                </a:extLst>
              </p:cNvPr>
              <p:cNvSpPr/>
              <p:nvPr/>
            </p:nvSpPr>
            <p:spPr>
              <a:xfrm>
                <a:off x="6442517" y="2922218"/>
                <a:ext cx="1352086" cy="1483371"/>
              </a:xfrm>
              <a:custGeom>
                <a:avLst/>
                <a:gdLst>
                  <a:gd name="connsiteX0" fmla="*/ 1111379 w 1352086"/>
                  <a:gd name="connsiteY0" fmla="*/ 1470331 h 1483371"/>
                  <a:gd name="connsiteX1" fmla="*/ 978220 w 1352086"/>
                  <a:gd name="connsiteY1" fmla="*/ 1434898 h 1483371"/>
                  <a:gd name="connsiteX2" fmla="*/ 941072 w 1352086"/>
                  <a:gd name="connsiteY2" fmla="*/ 1370890 h 1483371"/>
                  <a:gd name="connsiteX3" fmla="*/ 338140 w 1352086"/>
                  <a:gd name="connsiteY3" fmla="*/ 1295452 h 1483371"/>
                  <a:gd name="connsiteX4" fmla="*/ 351284 w 1352086"/>
                  <a:gd name="connsiteY4" fmla="*/ 1151434 h 1483371"/>
                  <a:gd name="connsiteX5" fmla="*/ 365572 w 1352086"/>
                  <a:gd name="connsiteY5" fmla="*/ 1141718 h 1483371"/>
                  <a:gd name="connsiteX6" fmla="*/ 554167 w 1352086"/>
                  <a:gd name="connsiteY6" fmla="*/ 1032562 h 1483371"/>
                  <a:gd name="connsiteX7" fmla="*/ 674753 w 1352086"/>
                  <a:gd name="connsiteY7" fmla="*/ 1045706 h 1483371"/>
                  <a:gd name="connsiteX8" fmla="*/ 766765 w 1352086"/>
                  <a:gd name="connsiteY8" fmla="*/ 1069709 h 1483371"/>
                  <a:gd name="connsiteX9" fmla="*/ 674753 w 1352086"/>
                  <a:gd name="connsiteY9" fmla="*/ 910261 h 1483371"/>
                  <a:gd name="connsiteX10" fmla="*/ 395861 w 1352086"/>
                  <a:gd name="connsiteY10" fmla="*/ 957124 h 1483371"/>
                  <a:gd name="connsiteX11" fmla="*/ 56962 w 1352086"/>
                  <a:gd name="connsiteY11" fmla="*/ 769100 h 1483371"/>
                  <a:gd name="connsiteX12" fmla="*/ 177548 w 1352086"/>
                  <a:gd name="connsiteY12" fmla="*/ 258179 h 1483371"/>
                  <a:gd name="connsiteX13" fmla="*/ 251843 w 1352086"/>
                  <a:gd name="connsiteY13" fmla="*/ 201601 h 1483371"/>
                  <a:gd name="connsiteX14" fmla="*/ 260416 w 1352086"/>
                  <a:gd name="connsiteY14" fmla="*/ 195314 h 1483371"/>
                  <a:gd name="connsiteX15" fmla="*/ 232984 w 1352086"/>
                  <a:gd name="connsiteY15" fmla="*/ 147880 h 1483371"/>
                  <a:gd name="connsiteX16" fmla="*/ 266131 w 1352086"/>
                  <a:gd name="connsiteY16" fmla="*/ 14149 h 1483371"/>
                  <a:gd name="connsiteX17" fmla="*/ 399862 w 1352086"/>
                  <a:gd name="connsiteY17" fmla="*/ 47296 h 1483371"/>
                  <a:gd name="connsiteX18" fmla="*/ 401576 w 1352086"/>
                  <a:gd name="connsiteY18" fmla="*/ 50153 h 1483371"/>
                  <a:gd name="connsiteX19" fmla="*/ 429008 w 1352086"/>
                  <a:gd name="connsiteY19" fmla="*/ 97016 h 1483371"/>
                  <a:gd name="connsiteX20" fmla="*/ 757621 w 1352086"/>
                  <a:gd name="connsiteY20" fmla="*/ 38152 h 1483371"/>
                  <a:gd name="connsiteX21" fmla="*/ 967361 w 1352086"/>
                  <a:gd name="connsiteY21" fmla="*/ 169025 h 1483371"/>
                  <a:gd name="connsiteX22" fmla="*/ 990221 w 1352086"/>
                  <a:gd name="connsiteY22" fmla="*/ 251893 h 1483371"/>
                  <a:gd name="connsiteX23" fmla="*/ 940501 w 1352086"/>
                  <a:gd name="connsiteY23" fmla="*/ 323330 h 1483371"/>
                  <a:gd name="connsiteX24" fmla="*/ 774194 w 1352086"/>
                  <a:gd name="connsiteY24" fmla="*/ 419342 h 1483371"/>
                  <a:gd name="connsiteX25" fmla="*/ 656465 w 1352086"/>
                  <a:gd name="connsiteY25" fmla="*/ 407341 h 1483371"/>
                  <a:gd name="connsiteX26" fmla="*/ 595315 w 1352086"/>
                  <a:gd name="connsiteY26" fmla="*/ 383909 h 1483371"/>
                  <a:gd name="connsiteX27" fmla="*/ 677039 w 1352086"/>
                  <a:gd name="connsiteY27" fmla="*/ 525070 h 1483371"/>
                  <a:gd name="connsiteX28" fmla="*/ 860491 w 1352086"/>
                  <a:gd name="connsiteY28" fmla="*/ 485636 h 1483371"/>
                  <a:gd name="connsiteX29" fmla="*/ 1299974 w 1352086"/>
                  <a:gd name="connsiteY29" fmla="*/ 679375 h 1483371"/>
                  <a:gd name="connsiteX30" fmla="*/ 1330835 w 1352086"/>
                  <a:gd name="connsiteY30" fmla="*/ 989128 h 1483371"/>
                  <a:gd name="connsiteX31" fmla="*/ 1109093 w 1352086"/>
                  <a:gd name="connsiteY31" fmla="*/ 1271449 h 1483371"/>
                  <a:gd name="connsiteX32" fmla="*/ 1146812 w 1352086"/>
                  <a:gd name="connsiteY32" fmla="*/ 1337171 h 1483371"/>
                  <a:gd name="connsiteX33" fmla="*/ 1111379 w 1352086"/>
                  <a:gd name="connsiteY33" fmla="*/ 1470331 h 1483371"/>
                  <a:gd name="connsiteX34" fmla="*/ 387860 w 1352086"/>
                  <a:gd name="connsiteY34" fmla="*/ 1178866 h 1483371"/>
                  <a:gd name="connsiteX35" fmla="*/ 366715 w 1352086"/>
                  <a:gd name="connsiteY35" fmla="*/ 1258304 h 1483371"/>
                  <a:gd name="connsiteX36" fmla="*/ 372430 w 1352086"/>
                  <a:gd name="connsiteY36" fmla="*/ 1266305 h 1483371"/>
                  <a:gd name="connsiteX37" fmla="*/ 613031 w 1352086"/>
                  <a:gd name="connsiteY37" fmla="*/ 1404037 h 1483371"/>
                  <a:gd name="connsiteX38" fmla="*/ 939929 w 1352086"/>
                  <a:gd name="connsiteY38" fmla="*/ 1321741 h 1483371"/>
                  <a:gd name="connsiteX39" fmla="*/ 969076 w 1352086"/>
                  <a:gd name="connsiteY39" fmla="*/ 1330313 h 1483371"/>
                  <a:gd name="connsiteX40" fmla="*/ 1016510 w 1352086"/>
                  <a:gd name="connsiteY40" fmla="*/ 1412609 h 1483371"/>
                  <a:gd name="connsiteX41" fmla="*/ 1089091 w 1352086"/>
                  <a:gd name="connsiteY41" fmla="*/ 1433755 h 1483371"/>
                  <a:gd name="connsiteX42" fmla="*/ 1110236 w 1352086"/>
                  <a:gd name="connsiteY42" fmla="*/ 1361174 h 1483371"/>
                  <a:gd name="connsiteX43" fmla="*/ 1109093 w 1352086"/>
                  <a:gd name="connsiteY43" fmla="*/ 1358888 h 1483371"/>
                  <a:gd name="connsiteX44" fmla="*/ 1061659 w 1352086"/>
                  <a:gd name="connsiteY44" fmla="*/ 1276592 h 1483371"/>
                  <a:gd name="connsiteX45" fmla="*/ 1067374 w 1352086"/>
                  <a:gd name="connsiteY45" fmla="*/ 1248017 h 1483371"/>
                  <a:gd name="connsiteX46" fmla="*/ 1289687 w 1352086"/>
                  <a:gd name="connsiteY46" fmla="*/ 974840 h 1483371"/>
                  <a:gd name="connsiteX47" fmla="*/ 1262255 w 1352086"/>
                  <a:gd name="connsiteY47" fmla="*/ 701663 h 1483371"/>
                  <a:gd name="connsiteX48" fmla="*/ 865634 w 1352086"/>
                  <a:gd name="connsiteY48" fmla="*/ 529642 h 1483371"/>
                  <a:gd name="connsiteX49" fmla="*/ 673039 w 1352086"/>
                  <a:gd name="connsiteY49" fmla="*/ 572504 h 1483371"/>
                  <a:gd name="connsiteX50" fmla="*/ 647893 w 1352086"/>
                  <a:gd name="connsiteY50" fmla="*/ 562217 h 1483371"/>
                  <a:gd name="connsiteX51" fmla="*/ 541022 w 1352086"/>
                  <a:gd name="connsiteY51" fmla="*/ 377623 h 1483371"/>
                  <a:gd name="connsiteX52" fmla="*/ 549023 w 1352086"/>
                  <a:gd name="connsiteY52" fmla="*/ 347333 h 1483371"/>
                  <a:gd name="connsiteX53" fmla="*/ 554738 w 1352086"/>
                  <a:gd name="connsiteY53" fmla="*/ 345047 h 1483371"/>
                  <a:gd name="connsiteX54" fmla="*/ 685612 w 1352086"/>
                  <a:gd name="connsiteY54" fmla="*/ 374194 h 1483371"/>
                  <a:gd name="connsiteX55" fmla="*/ 751906 w 1352086"/>
                  <a:gd name="connsiteY55" fmla="*/ 381623 h 1483371"/>
                  <a:gd name="connsiteX56" fmla="*/ 918212 w 1352086"/>
                  <a:gd name="connsiteY56" fmla="*/ 285611 h 1483371"/>
                  <a:gd name="connsiteX57" fmla="*/ 946787 w 1352086"/>
                  <a:gd name="connsiteY57" fmla="*/ 245035 h 1483371"/>
                  <a:gd name="connsiteX58" fmla="*/ 934214 w 1352086"/>
                  <a:gd name="connsiteY58" fmla="*/ 198172 h 1483371"/>
                  <a:gd name="connsiteX59" fmla="*/ 749048 w 1352086"/>
                  <a:gd name="connsiteY59" fmla="*/ 81586 h 1483371"/>
                  <a:gd name="connsiteX60" fmla="*/ 431866 w 1352086"/>
                  <a:gd name="connsiteY60" fmla="*/ 146165 h 1483371"/>
                  <a:gd name="connsiteX61" fmla="*/ 402148 w 1352086"/>
                  <a:gd name="connsiteY61" fmla="*/ 137593 h 1483371"/>
                  <a:gd name="connsiteX62" fmla="*/ 364429 w 1352086"/>
                  <a:gd name="connsiteY62" fmla="*/ 72442 h 1483371"/>
                  <a:gd name="connsiteX63" fmla="*/ 291848 w 1352086"/>
                  <a:gd name="connsiteY63" fmla="*/ 51296 h 1483371"/>
                  <a:gd name="connsiteX64" fmla="*/ 270703 w 1352086"/>
                  <a:gd name="connsiteY64" fmla="*/ 123877 h 1483371"/>
                  <a:gd name="connsiteX65" fmla="*/ 271846 w 1352086"/>
                  <a:gd name="connsiteY65" fmla="*/ 126163 h 1483371"/>
                  <a:gd name="connsiteX66" fmla="*/ 309565 w 1352086"/>
                  <a:gd name="connsiteY66" fmla="*/ 191314 h 1483371"/>
                  <a:gd name="connsiteX67" fmla="*/ 303278 w 1352086"/>
                  <a:gd name="connsiteY67" fmla="*/ 220460 h 1483371"/>
                  <a:gd name="connsiteX68" fmla="*/ 277561 w 1352086"/>
                  <a:gd name="connsiteY68" fmla="*/ 238177 h 1483371"/>
                  <a:gd name="connsiteX69" fmla="*/ 207266 w 1352086"/>
                  <a:gd name="connsiteY69" fmla="*/ 291326 h 1483371"/>
                  <a:gd name="connsiteX70" fmla="*/ 206695 w 1352086"/>
                  <a:gd name="connsiteY70" fmla="*/ 291326 h 1483371"/>
                  <a:gd name="connsiteX71" fmla="*/ 95824 w 1352086"/>
                  <a:gd name="connsiteY71" fmla="*/ 746812 h 1483371"/>
                  <a:gd name="connsiteX72" fmla="*/ 396433 w 1352086"/>
                  <a:gd name="connsiteY72" fmla="*/ 912547 h 1483371"/>
                  <a:gd name="connsiteX73" fmla="*/ 681040 w 1352086"/>
                  <a:gd name="connsiteY73" fmla="*/ 862826 h 1483371"/>
                  <a:gd name="connsiteX74" fmla="*/ 705614 w 1352086"/>
                  <a:gd name="connsiteY74" fmla="*/ 873113 h 1483371"/>
                  <a:gd name="connsiteX75" fmla="*/ 820486 w 1352086"/>
                  <a:gd name="connsiteY75" fmla="*/ 1071424 h 1483371"/>
                  <a:gd name="connsiteX76" fmla="*/ 812485 w 1352086"/>
                  <a:gd name="connsiteY76" fmla="*/ 1101713 h 1483371"/>
                  <a:gd name="connsiteX77" fmla="*/ 808484 w 1352086"/>
                  <a:gd name="connsiteY77" fmla="*/ 1103428 h 1483371"/>
                  <a:gd name="connsiteX78" fmla="*/ 646178 w 1352086"/>
                  <a:gd name="connsiteY78" fmla="*/ 1077710 h 1483371"/>
                  <a:gd name="connsiteX79" fmla="*/ 577598 w 1352086"/>
                  <a:gd name="connsiteY79" fmla="*/ 1070281 h 1483371"/>
                  <a:gd name="connsiteX80" fmla="*/ 387860 w 1352086"/>
                  <a:gd name="connsiteY80" fmla="*/ 1178866 h 1483371"/>
                  <a:gd name="connsiteX81" fmla="*/ 943358 w 1352086"/>
                  <a:gd name="connsiteY81" fmla="*/ 1029133 h 1483371"/>
                  <a:gd name="connsiteX82" fmla="*/ 913069 w 1352086"/>
                  <a:gd name="connsiteY82" fmla="*/ 1021132 h 1483371"/>
                  <a:gd name="connsiteX83" fmla="*/ 818200 w 1352086"/>
                  <a:gd name="connsiteY83" fmla="*/ 857111 h 1483371"/>
                  <a:gd name="connsiteX84" fmla="*/ 826201 w 1352086"/>
                  <a:gd name="connsiteY84" fmla="*/ 826822 h 1483371"/>
                  <a:gd name="connsiteX85" fmla="*/ 831916 w 1352086"/>
                  <a:gd name="connsiteY85" fmla="*/ 824536 h 1483371"/>
                  <a:gd name="connsiteX86" fmla="*/ 987935 w 1352086"/>
                  <a:gd name="connsiteY86" fmla="*/ 862826 h 1483371"/>
                  <a:gd name="connsiteX87" fmla="*/ 946216 w 1352086"/>
                  <a:gd name="connsiteY87" fmla="*/ 1027418 h 1483371"/>
                  <a:gd name="connsiteX88" fmla="*/ 943358 w 1352086"/>
                  <a:gd name="connsiteY88" fmla="*/ 1029133 h 1483371"/>
                  <a:gd name="connsiteX89" fmla="*/ 871349 w 1352086"/>
                  <a:gd name="connsiteY89" fmla="*/ 860540 h 1483371"/>
                  <a:gd name="connsiteX90" fmla="*/ 937643 w 1352086"/>
                  <a:gd name="connsiteY90" fmla="*/ 975412 h 1483371"/>
                  <a:gd name="connsiteX91" fmla="*/ 949645 w 1352086"/>
                  <a:gd name="connsiteY91" fmla="*/ 884543 h 1483371"/>
                  <a:gd name="connsiteX92" fmla="*/ 871349 w 1352086"/>
                  <a:gd name="connsiteY92" fmla="*/ 860540 h 1483371"/>
                  <a:gd name="connsiteX93" fmla="*/ 871349 w 1352086"/>
                  <a:gd name="connsiteY93" fmla="*/ 860540 h 1483371"/>
                  <a:gd name="connsiteX94" fmla="*/ 528449 w 1352086"/>
                  <a:gd name="connsiteY94" fmla="*/ 613652 h 1483371"/>
                  <a:gd name="connsiteX95" fmla="*/ 521591 w 1352086"/>
                  <a:gd name="connsiteY95" fmla="*/ 615938 h 1483371"/>
                  <a:gd name="connsiteX96" fmla="*/ 368429 w 1352086"/>
                  <a:gd name="connsiteY96" fmla="*/ 576505 h 1483371"/>
                  <a:gd name="connsiteX97" fmla="*/ 413006 w 1352086"/>
                  <a:gd name="connsiteY97" fmla="*/ 421628 h 1483371"/>
                  <a:gd name="connsiteX98" fmla="*/ 443867 w 1352086"/>
                  <a:gd name="connsiteY98" fmla="*/ 423914 h 1483371"/>
                  <a:gd name="connsiteX99" fmla="*/ 446153 w 1352086"/>
                  <a:gd name="connsiteY99" fmla="*/ 427343 h 1483371"/>
                  <a:gd name="connsiteX100" fmla="*/ 536450 w 1352086"/>
                  <a:gd name="connsiteY100" fmla="*/ 583363 h 1483371"/>
                  <a:gd name="connsiteX101" fmla="*/ 528449 w 1352086"/>
                  <a:gd name="connsiteY101" fmla="*/ 613652 h 1483371"/>
                  <a:gd name="connsiteX102" fmla="*/ 528449 w 1352086"/>
                  <a:gd name="connsiteY102" fmla="*/ 613652 h 1483371"/>
                  <a:gd name="connsiteX103" fmla="*/ 422150 w 1352086"/>
                  <a:gd name="connsiteY103" fmla="*/ 473635 h 1483371"/>
                  <a:gd name="connsiteX104" fmla="*/ 406720 w 1352086"/>
                  <a:gd name="connsiteY104" fmla="*/ 554216 h 1483371"/>
                  <a:gd name="connsiteX105" fmla="*/ 482158 w 1352086"/>
                  <a:gd name="connsiteY105" fmla="*/ 577648 h 1483371"/>
                  <a:gd name="connsiteX106" fmla="*/ 422150 w 1352086"/>
                  <a:gd name="connsiteY106" fmla="*/ 473635 h 148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352086" h="1483371">
                    <a:moveTo>
                      <a:pt x="1111379" y="1470331"/>
                    </a:moveTo>
                    <a:cubicBezTo>
                      <a:pt x="1065088" y="1497191"/>
                      <a:pt x="1005080" y="1481189"/>
                      <a:pt x="978220" y="1434898"/>
                    </a:cubicBezTo>
                    <a:lnTo>
                      <a:pt x="941072" y="1370890"/>
                    </a:lnTo>
                    <a:cubicBezTo>
                      <a:pt x="683326" y="1498334"/>
                      <a:pt x="486158" y="1473188"/>
                      <a:pt x="338140" y="1295452"/>
                    </a:cubicBezTo>
                    <a:cubicBezTo>
                      <a:pt x="302135" y="1252018"/>
                      <a:pt x="307850" y="1187438"/>
                      <a:pt x="351284" y="1151434"/>
                    </a:cubicBezTo>
                    <a:cubicBezTo>
                      <a:pt x="355856" y="1147433"/>
                      <a:pt x="360428" y="1144576"/>
                      <a:pt x="365572" y="1141718"/>
                    </a:cubicBezTo>
                    <a:lnTo>
                      <a:pt x="554167" y="1032562"/>
                    </a:lnTo>
                    <a:cubicBezTo>
                      <a:pt x="593029" y="1010273"/>
                      <a:pt x="641606" y="1015417"/>
                      <a:pt x="674753" y="1045706"/>
                    </a:cubicBezTo>
                    <a:cubicBezTo>
                      <a:pt x="701614" y="1069709"/>
                      <a:pt x="729617" y="1077710"/>
                      <a:pt x="766765" y="1069709"/>
                    </a:cubicBezTo>
                    <a:lnTo>
                      <a:pt x="674753" y="910261"/>
                    </a:lnTo>
                    <a:cubicBezTo>
                      <a:pt x="532450" y="945122"/>
                      <a:pt x="466156" y="956552"/>
                      <a:pt x="395861" y="957124"/>
                    </a:cubicBezTo>
                    <a:cubicBezTo>
                      <a:pt x="240413" y="956552"/>
                      <a:pt x="130114" y="894830"/>
                      <a:pt x="56962" y="769100"/>
                    </a:cubicBezTo>
                    <a:cubicBezTo>
                      <a:pt x="-48194" y="586792"/>
                      <a:pt x="-7618" y="415342"/>
                      <a:pt x="177548" y="258179"/>
                    </a:cubicBezTo>
                    <a:cubicBezTo>
                      <a:pt x="203266" y="235319"/>
                      <a:pt x="215839" y="226747"/>
                      <a:pt x="251843" y="201601"/>
                    </a:cubicBezTo>
                    <a:lnTo>
                      <a:pt x="260416" y="195314"/>
                    </a:lnTo>
                    <a:lnTo>
                      <a:pt x="232984" y="147880"/>
                    </a:lnTo>
                    <a:cubicBezTo>
                      <a:pt x="204980" y="101588"/>
                      <a:pt x="219839" y="42152"/>
                      <a:pt x="266131" y="14149"/>
                    </a:cubicBezTo>
                    <a:cubicBezTo>
                      <a:pt x="312422" y="-13855"/>
                      <a:pt x="371858" y="1004"/>
                      <a:pt x="399862" y="47296"/>
                    </a:cubicBezTo>
                    <a:cubicBezTo>
                      <a:pt x="400433" y="48439"/>
                      <a:pt x="401005" y="49582"/>
                      <a:pt x="401576" y="50153"/>
                    </a:cubicBezTo>
                    <a:lnTo>
                      <a:pt x="429008" y="97016"/>
                    </a:lnTo>
                    <a:cubicBezTo>
                      <a:pt x="549023" y="36437"/>
                      <a:pt x="659323" y="16435"/>
                      <a:pt x="757621" y="38152"/>
                    </a:cubicBezTo>
                    <a:cubicBezTo>
                      <a:pt x="837631" y="55868"/>
                      <a:pt x="907925" y="99874"/>
                      <a:pt x="967361" y="169025"/>
                    </a:cubicBezTo>
                    <a:cubicBezTo>
                      <a:pt x="986792" y="191885"/>
                      <a:pt x="995365" y="222175"/>
                      <a:pt x="990221" y="251893"/>
                    </a:cubicBezTo>
                    <a:cubicBezTo>
                      <a:pt x="985078" y="281611"/>
                      <a:pt x="966790" y="307900"/>
                      <a:pt x="940501" y="323330"/>
                    </a:cubicBezTo>
                    <a:lnTo>
                      <a:pt x="774194" y="419342"/>
                    </a:lnTo>
                    <a:cubicBezTo>
                      <a:pt x="736475" y="441059"/>
                      <a:pt x="689041" y="435916"/>
                      <a:pt x="656465" y="407341"/>
                    </a:cubicBezTo>
                    <a:cubicBezTo>
                      <a:pt x="638177" y="391339"/>
                      <a:pt x="618175" y="383909"/>
                      <a:pt x="595315" y="383909"/>
                    </a:cubicBezTo>
                    <a:lnTo>
                      <a:pt x="677039" y="525070"/>
                    </a:lnTo>
                    <a:cubicBezTo>
                      <a:pt x="764479" y="500495"/>
                      <a:pt x="807341" y="491351"/>
                      <a:pt x="860491" y="485636"/>
                    </a:cubicBezTo>
                    <a:cubicBezTo>
                      <a:pt x="1064516" y="462776"/>
                      <a:pt x="1212535" y="528499"/>
                      <a:pt x="1299974" y="679375"/>
                    </a:cubicBezTo>
                    <a:cubicBezTo>
                      <a:pt x="1356553" y="777101"/>
                      <a:pt x="1367411" y="884543"/>
                      <a:pt x="1330835" y="989128"/>
                    </a:cubicBezTo>
                    <a:cubicBezTo>
                      <a:pt x="1295974" y="1088569"/>
                      <a:pt x="1221679" y="1183438"/>
                      <a:pt x="1109093" y="1271449"/>
                    </a:cubicBezTo>
                    <a:lnTo>
                      <a:pt x="1146812" y="1337171"/>
                    </a:lnTo>
                    <a:cubicBezTo>
                      <a:pt x="1173673" y="1383463"/>
                      <a:pt x="1158242" y="1442899"/>
                      <a:pt x="1111379" y="1470331"/>
                    </a:cubicBezTo>
                    <a:close/>
                    <a:moveTo>
                      <a:pt x="387860" y="1178866"/>
                    </a:moveTo>
                    <a:cubicBezTo>
                      <a:pt x="359857" y="1194868"/>
                      <a:pt x="350713" y="1230872"/>
                      <a:pt x="366715" y="1258304"/>
                    </a:cubicBezTo>
                    <a:cubicBezTo>
                      <a:pt x="368429" y="1261162"/>
                      <a:pt x="370144" y="1264019"/>
                      <a:pt x="372430" y="1266305"/>
                    </a:cubicBezTo>
                    <a:cubicBezTo>
                      <a:pt x="441581" y="1349173"/>
                      <a:pt x="520448" y="1394321"/>
                      <a:pt x="613031" y="1404037"/>
                    </a:cubicBezTo>
                    <a:cubicBezTo>
                      <a:pt x="707329" y="1413752"/>
                      <a:pt x="814199" y="1386320"/>
                      <a:pt x="939929" y="1321741"/>
                    </a:cubicBezTo>
                    <a:cubicBezTo>
                      <a:pt x="950216" y="1316597"/>
                      <a:pt x="963361" y="1320026"/>
                      <a:pt x="969076" y="1330313"/>
                    </a:cubicBezTo>
                    <a:lnTo>
                      <a:pt x="1016510" y="1412609"/>
                    </a:lnTo>
                    <a:cubicBezTo>
                      <a:pt x="1030798" y="1438327"/>
                      <a:pt x="1062802" y="1448042"/>
                      <a:pt x="1089091" y="1433755"/>
                    </a:cubicBezTo>
                    <a:cubicBezTo>
                      <a:pt x="1115380" y="1419467"/>
                      <a:pt x="1124524" y="1387463"/>
                      <a:pt x="1110236" y="1361174"/>
                    </a:cubicBezTo>
                    <a:cubicBezTo>
                      <a:pt x="1109665" y="1360603"/>
                      <a:pt x="1109665" y="1359460"/>
                      <a:pt x="1109093" y="1358888"/>
                    </a:cubicBezTo>
                    <a:lnTo>
                      <a:pt x="1061659" y="1276592"/>
                    </a:lnTo>
                    <a:cubicBezTo>
                      <a:pt x="1055944" y="1266877"/>
                      <a:pt x="1058801" y="1254875"/>
                      <a:pt x="1067374" y="1248017"/>
                    </a:cubicBezTo>
                    <a:cubicBezTo>
                      <a:pt x="1179959" y="1163435"/>
                      <a:pt x="1256540" y="1069138"/>
                      <a:pt x="1289687" y="974840"/>
                    </a:cubicBezTo>
                    <a:cubicBezTo>
                      <a:pt x="1322263" y="881114"/>
                      <a:pt x="1313119" y="789103"/>
                      <a:pt x="1262255" y="701663"/>
                    </a:cubicBezTo>
                    <a:cubicBezTo>
                      <a:pt x="1183960" y="566789"/>
                      <a:pt x="1050800" y="509068"/>
                      <a:pt x="865634" y="529642"/>
                    </a:cubicBezTo>
                    <a:cubicBezTo>
                      <a:pt x="811913" y="535357"/>
                      <a:pt x="768479" y="545072"/>
                      <a:pt x="673039" y="572504"/>
                    </a:cubicBezTo>
                    <a:cubicBezTo>
                      <a:pt x="663323" y="575362"/>
                      <a:pt x="653036" y="571361"/>
                      <a:pt x="647893" y="562217"/>
                    </a:cubicBezTo>
                    <a:lnTo>
                      <a:pt x="541022" y="377623"/>
                    </a:lnTo>
                    <a:cubicBezTo>
                      <a:pt x="534736" y="367336"/>
                      <a:pt x="538736" y="353620"/>
                      <a:pt x="549023" y="347333"/>
                    </a:cubicBezTo>
                    <a:cubicBezTo>
                      <a:pt x="550738" y="346190"/>
                      <a:pt x="553024" y="345619"/>
                      <a:pt x="554738" y="345047"/>
                    </a:cubicBezTo>
                    <a:cubicBezTo>
                      <a:pt x="606173" y="332474"/>
                      <a:pt x="649036" y="341618"/>
                      <a:pt x="685612" y="374194"/>
                    </a:cubicBezTo>
                    <a:cubicBezTo>
                      <a:pt x="703900" y="390767"/>
                      <a:pt x="730760" y="393625"/>
                      <a:pt x="751906" y="381623"/>
                    </a:cubicBezTo>
                    <a:lnTo>
                      <a:pt x="918212" y="285611"/>
                    </a:lnTo>
                    <a:cubicBezTo>
                      <a:pt x="933071" y="277039"/>
                      <a:pt x="943930" y="262180"/>
                      <a:pt x="946787" y="245035"/>
                    </a:cubicBezTo>
                    <a:cubicBezTo>
                      <a:pt x="949645" y="228461"/>
                      <a:pt x="945073" y="211316"/>
                      <a:pt x="934214" y="198172"/>
                    </a:cubicBezTo>
                    <a:cubicBezTo>
                      <a:pt x="881065" y="136450"/>
                      <a:pt x="818771" y="97016"/>
                      <a:pt x="749048" y="81586"/>
                    </a:cubicBezTo>
                    <a:cubicBezTo>
                      <a:pt x="655894" y="61012"/>
                      <a:pt x="549595" y="82729"/>
                      <a:pt x="431866" y="146165"/>
                    </a:cubicBezTo>
                    <a:cubicBezTo>
                      <a:pt x="421579" y="151880"/>
                      <a:pt x="408434" y="147880"/>
                      <a:pt x="402148" y="137593"/>
                    </a:cubicBezTo>
                    <a:lnTo>
                      <a:pt x="364429" y="72442"/>
                    </a:lnTo>
                    <a:cubicBezTo>
                      <a:pt x="350141" y="46724"/>
                      <a:pt x="318137" y="37009"/>
                      <a:pt x="291848" y="51296"/>
                    </a:cubicBezTo>
                    <a:cubicBezTo>
                      <a:pt x="265559" y="65584"/>
                      <a:pt x="256415" y="97588"/>
                      <a:pt x="270703" y="123877"/>
                    </a:cubicBezTo>
                    <a:cubicBezTo>
                      <a:pt x="271274" y="124448"/>
                      <a:pt x="271274" y="125591"/>
                      <a:pt x="271846" y="126163"/>
                    </a:cubicBezTo>
                    <a:lnTo>
                      <a:pt x="309565" y="191314"/>
                    </a:lnTo>
                    <a:cubicBezTo>
                      <a:pt x="315280" y="201029"/>
                      <a:pt x="312422" y="214174"/>
                      <a:pt x="303278" y="220460"/>
                    </a:cubicBezTo>
                    <a:lnTo>
                      <a:pt x="277561" y="238177"/>
                    </a:lnTo>
                    <a:cubicBezTo>
                      <a:pt x="241556" y="262751"/>
                      <a:pt x="230698" y="270181"/>
                      <a:pt x="207266" y="291326"/>
                    </a:cubicBezTo>
                    <a:lnTo>
                      <a:pt x="206695" y="291326"/>
                    </a:lnTo>
                    <a:cubicBezTo>
                      <a:pt x="37531" y="434773"/>
                      <a:pt x="955" y="583363"/>
                      <a:pt x="95824" y="746812"/>
                    </a:cubicBezTo>
                    <a:cubicBezTo>
                      <a:pt x="160975" y="859397"/>
                      <a:pt x="256415" y="911975"/>
                      <a:pt x="396433" y="912547"/>
                    </a:cubicBezTo>
                    <a:cubicBezTo>
                      <a:pt x="465013" y="911975"/>
                      <a:pt x="531307" y="900545"/>
                      <a:pt x="681040" y="862826"/>
                    </a:cubicBezTo>
                    <a:cubicBezTo>
                      <a:pt x="690755" y="860540"/>
                      <a:pt x="700471" y="864541"/>
                      <a:pt x="705614" y="873113"/>
                    </a:cubicBezTo>
                    <a:lnTo>
                      <a:pt x="820486" y="1071424"/>
                    </a:lnTo>
                    <a:cubicBezTo>
                      <a:pt x="826772" y="1081711"/>
                      <a:pt x="823343" y="1095427"/>
                      <a:pt x="812485" y="1101713"/>
                    </a:cubicBezTo>
                    <a:cubicBezTo>
                      <a:pt x="811342" y="1102285"/>
                      <a:pt x="809627" y="1102856"/>
                      <a:pt x="808484" y="1103428"/>
                    </a:cubicBezTo>
                    <a:cubicBezTo>
                      <a:pt x="741619" y="1126288"/>
                      <a:pt x="691327" y="1118858"/>
                      <a:pt x="646178" y="1077710"/>
                    </a:cubicBezTo>
                    <a:cubicBezTo>
                      <a:pt x="627319" y="1060565"/>
                      <a:pt x="599887" y="1057708"/>
                      <a:pt x="577598" y="1070281"/>
                    </a:cubicBezTo>
                    <a:lnTo>
                      <a:pt x="387860" y="1178866"/>
                    </a:lnTo>
                    <a:close/>
                    <a:moveTo>
                      <a:pt x="943358" y="1029133"/>
                    </a:moveTo>
                    <a:cubicBezTo>
                      <a:pt x="933071" y="1035419"/>
                      <a:pt x="919355" y="1031419"/>
                      <a:pt x="913069" y="1021132"/>
                    </a:cubicBezTo>
                    <a:lnTo>
                      <a:pt x="818200" y="857111"/>
                    </a:lnTo>
                    <a:cubicBezTo>
                      <a:pt x="811913" y="846824"/>
                      <a:pt x="815914" y="833108"/>
                      <a:pt x="826201" y="826822"/>
                    </a:cubicBezTo>
                    <a:cubicBezTo>
                      <a:pt x="827915" y="825679"/>
                      <a:pt x="830201" y="825107"/>
                      <a:pt x="831916" y="824536"/>
                    </a:cubicBezTo>
                    <a:cubicBezTo>
                      <a:pt x="906211" y="806248"/>
                      <a:pt x="955360" y="806819"/>
                      <a:pt x="987935" y="862826"/>
                    </a:cubicBezTo>
                    <a:cubicBezTo>
                      <a:pt x="1011938" y="903974"/>
                      <a:pt x="1023940" y="965696"/>
                      <a:pt x="946216" y="1027418"/>
                    </a:cubicBezTo>
                    <a:cubicBezTo>
                      <a:pt x="945073" y="1027990"/>
                      <a:pt x="944501" y="1028561"/>
                      <a:pt x="943358" y="1029133"/>
                    </a:cubicBezTo>
                    <a:close/>
                    <a:moveTo>
                      <a:pt x="871349" y="860540"/>
                    </a:moveTo>
                    <a:lnTo>
                      <a:pt x="937643" y="975412"/>
                    </a:lnTo>
                    <a:cubicBezTo>
                      <a:pt x="958789" y="953123"/>
                      <a:pt x="972505" y="923977"/>
                      <a:pt x="949645" y="884543"/>
                    </a:cubicBezTo>
                    <a:cubicBezTo>
                      <a:pt x="933071" y="855968"/>
                      <a:pt x="907925" y="853682"/>
                      <a:pt x="871349" y="860540"/>
                    </a:cubicBezTo>
                    <a:lnTo>
                      <a:pt x="871349" y="860540"/>
                    </a:lnTo>
                    <a:close/>
                    <a:moveTo>
                      <a:pt x="528449" y="613652"/>
                    </a:moveTo>
                    <a:cubicBezTo>
                      <a:pt x="526163" y="614795"/>
                      <a:pt x="524449" y="615938"/>
                      <a:pt x="521591" y="615938"/>
                    </a:cubicBezTo>
                    <a:cubicBezTo>
                      <a:pt x="451868" y="630226"/>
                      <a:pt x="398719" y="629083"/>
                      <a:pt x="368429" y="576505"/>
                    </a:cubicBezTo>
                    <a:cubicBezTo>
                      <a:pt x="351284" y="547358"/>
                      <a:pt x="334711" y="487922"/>
                      <a:pt x="413006" y="421628"/>
                    </a:cubicBezTo>
                    <a:cubicBezTo>
                      <a:pt x="422150" y="413627"/>
                      <a:pt x="436438" y="414770"/>
                      <a:pt x="443867" y="423914"/>
                    </a:cubicBezTo>
                    <a:cubicBezTo>
                      <a:pt x="444439" y="425057"/>
                      <a:pt x="445582" y="426200"/>
                      <a:pt x="446153" y="427343"/>
                    </a:cubicBezTo>
                    <a:lnTo>
                      <a:pt x="536450" y="583363"/>
                    </a:lnTo>
                    <a:cubicBezTo>
                      <a:pt x="542737" y="593650"/>
                      <a:pt x="539308" y="607366"/>
                      <a:pt x="528449" y="613652"/>
                    </a:cubicBezTo>
                    <a:lnTo>
                      <a:pt x="528449" y="613652"/>
                    </a:lnTo>
                    <a:close/>
                    <a:moveTo>
                      <a:pt x="422150" y="473635"/>
                    </a:moveTo>
                    <a:cubicBezTo>
                      <a:pt x="405005" y="492494"/>
                      <a:pt x="387860" y="521641"/>
                      <a:pt x="406720" y="554216"/>
                    </a:cubicBezTo>
                    <a:cubicBezTo>
                      <a:pt x="416435" y="570790"/>
                      <a:pt x="429580" y="584506"/>
                      <a:pt x="482158" y="577648"/>
                    </a:cubicBezTo>
                    <a:lnTo>
                      <a:pt x="422150" y="473635"/>
                    </a:lnTo>
                    <a:close/>
                  </a:path>
                </a:pathLst>
              </a:custGeom>
              <a:solidFill>
                <a:schemeClr val="accent2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E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3E8082A-2444-A745-9A6D-AF268AEABA6F}"/>
                </a:ext>
              </a:extLst>
            </p:cNvPr>
            <p:cNvSpPr/>
            <p:nvPr/>
          </p:nvSpPr>
          <p:spPr>
            <a:xfrm>
              <a:off x="4379785" y="1437322"/>
              <a:ext cx="2055349" cy="1013840"/>
            </a:xfrm>
            <a:custGeom>
              <a:avLst/>
              <a:gdLst>
                <a:gd name="connsiteX0" fmla="*/ 2015109 w 2055349"/>
                <a:gd name="connsiteY0" fmla="*/ 1013841 h 1013840"/>
                <a:gd name="connsiteX1" fmla="*/ 1984248 w 2055349"/>
                <a:gd name="connsiteY1" fmla="*/ 999553 h 1013840"/>
                <a:gd name="connsiteX2" fmla="*/ 991553 w 2055349"/>
                <a:gd name="connsiteY2" fmla="*/ 237173 h 1013840"/>
                <a:gd name="connsiteX3" fmla="*/ 401764 w 2055349"/>
                <a:gd name="connsiteY3" fmla="*/ 80010 h 1013840"/>
                <a:gd name="connsiteX4" fmla="*/ 40005 w 2055349"/>
                <a:gd name="connsiteY4" fmla="*/ 80010 h 1013840"/>
                <a:gd name="connsiteX5" fmla="*/ 0 w 2055349"/>
                <a:gd name="connsiteY5" fmla="*/ 40005 h 1013840"/>
                <a:gd name="connsiteX6" fmla="*/ 40005 w 2055349"/>
                <a:gd name="connsiteY6" fmla="*/ 0 h 1013840"/>
                <a:gd name="connsiteX7" fmla="*/ 401764 w 2055349"/>
                <a:gd name="connsiteY7" fmla="*/ 0 h 1013840"/>
                <a:gd name="connsiteX8" fmla="*/ 1023556 w 2055349"/>
                <a:gd name="connsiteY8" fmla="*/ 163449 h 1013840"/>
                <a:gd name="connsiteX9" fmla="*/ 2045970 w 2055349"/>
                <a:gd name="connsiteY9" fmla="*/ 948118 h 1013840"/>
                <a:gd name="connsiteX10" fmla="*/ 2040826 w 2055349"/>
                <a:gd name="connsiteY10" fmla="*/ 1004697 h 1013840"/>
                <a:gd name="connsiteX11" fmla="*/ 2015109 w 2055349"/>
                <a:gd name="connsiteY11" fmla="*/ 1013841 h 10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5349" h="1013840">
                  <a:moveTo>
                    <a:pt x="2015109" y="1013841"/>
                  </a:moveTo>
                  <a:cubicBezTo>
                    <a:pt x="2003679" y="1013841"/>
                    <a:pt x="1992249" y="1008698"/>
                    <a:pt x="1984248" y="999553"/>
                  </a:cubicBezTo>
                  <a:cubicBezTo>
                    <a:pt x="1699641" y="656653"/>
                    <a:pt x="1365313" y="400622"/>
                    <a:pt x="991553" y="237173"/>
                  </a:cubicBezTo>
                  <a:cubicBezTo>
                    <a:pt x="636079" y="81724"/>
                    <a:pt x="404050" y="80010"/>
                    <a:pt x="401764" y="80010"/>
                  </a:cubicBezTo>
                  <a:lnTo>
                    <a:pt x="40005" y="80010"/>
                  </a:lnTo>
                  <a:cubicBezTo>
                    <a:pt x="17716" y="80010"/>
                    <a:pt x="0" y="62293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401764" y="0"/>
                  </a:lnTo>
                  <a:cubicBezTo>
                    <a:pt x="487489" y="0"/>
                    <a:pt x="726948" y="34290"/>
                    <a:pt x="1023556" y="163449"/>
                  </a:cubicBezTo>
                  <a:cubicBezTo>
                    <a:pt x="1409319" y="332042"/>
                    <a:pt x="1753362" y="596074"/>
                    <a:pt x="2045970" y="948118"/>
                  </a:cubicBezTo>
                  <a:cubicBezTo>
                    <a:pt x="2060258" y="965263"/>
                    <a:pt x="2057971" y="990409"/>
                    <a:pt x="2040826" y="1004697"/>
                  </a:cubicBezTo>
                  <a:cubicBezTo>
                    <a:pt x="2032826" y="1010983"/>
                    <a:pt x="2023681" y="1013841"/>
                    <a:pt x="2015109" y="1013841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D03E852-4307-924A-91E2-BFC417935307}"/>
              </a:ext>
            </a:extLst>
          </p:cNvPr>
          <p:cNvGrpSpPr/>
          <p:nvPr/>
        </p:nvGrpSpPr>
        <p:grpSpPr>
          <a:xfrm>
            <a:off x="5176945" y="1639444"/>
            <a:ext cx="1838109" cy="1310435"/>
            <a:chOff x="3947160" y="1401889"/>
            <a:chExt cx="4348295" cy="3100011"/>
          </a:xfrm>
        </p:grpSpPr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4EA92A5-BC67-7D49-9B49-F12932B7E5CD}"/>
                </a:ext>
              </a:extLst>
            </p:cNvPr>
            <p:cNvSpPr/>
            <p:nvPr/>
          </p:nvSpPr>
          <p:spPr>
            <a:xfrm>
              <a:off x="6412845" y="3665729"/>
              <a:ext cx="80010" cy="360044"/>
            </a:xfrm>
            <a:custGeom>
              <a:avLst/>
              <a:gdLst>
                <a:gd name="connsiteX0" fmla="*/ 40005 w 80010"/>
                <a:gd name="connsiteY0" fmla="*/ 360045 h 360045"/>
                <a:gd name="connsiteX1" fmla="*/ 0 w 80010"/>
                <a:gd name="connsiteY1" fmla="*/ 320040 h 360045"/>
                <a:gd name="connsiteX2" fmla="*/ 0 w 80010"/>
                <a:gd name="connsiteY2" fmla="*/ 40005 h 360045"/>
                <a:gd name="connsiteX3" fmla="*/ 40005 w 80010"/>
                <a:gd name="connsiteY3" fmla="*/ 0 h 360045"/>
                <a:gd name="connsiteX4" fmla="*/ 80010 w 80010"/>
                <a:gd name="connsiteY4" fmla="*/ 40005 h 360045"/>
                <a:gd name="connsiteX5" fmla="*/ 80010 w 80010"/>
                <a:gd name="connsiteY5" fmla="*/ 320040 h 360045"/>
                <a:gd name="connsiteX6" fmla="*/ 40005 w 80010"/>
                <a:gd name="connsiteY6" fmla="*/ 360045 h 3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360045">
                  <a:moveTo>
                    <a:pt x="40005" y="360045"/>
                  </a:moveTo>
                  <a:cubicBezTo>
                    <a:pt x="17716" y="360045"/>
                    <a:pt x="0" y="342328"/>
                    <a:pt x="0" y="320040"/>
                  </a:cubicBezTo>
                  <a:lnTo>
                    <a:pt x="0" y="40005"/>
                  </a:lnTo>
                  <a:cubicBezTo>
                    <a:pt x="0" y="17716"/>
                    <a:pt x="17716" y="0"/>
                    <a:pt x="40005" y="0"/>
                  </a:cubicBezTo>
                  <a:cubicBezTo>
                    <a:pt x="62293" y="0"/>
                    <a:pt x="80010" y="17716"/>
                    <a:pt x="80010" y="40005"/>
                  </a:cubicBezTo>
                  <a:lnTo>
                    <a:pt x="80010" y="320040"/>
                  </a:lnTo>
                  <a:cubicBezTo>
                    <a:pt x="80010" y="341757"/>
                    <a:pt x="61722" y="360045"/>
                    <a:pt x="40005" y="360045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8F59616-5A03-4F4D-AEA3-742CF4CA367F}"/>
                </a:ext>
              </a:extLst>
            </p:cNvPr>
            <p:cNvSpPr/>
            <p:nvPr/>
          </p:nvSpPr>
          <p:spPr>
            <a:xfrm>
              <a:off x="7360510" y="3632648"/>
              <a:ext cx="503491" cy="869252"/>
            </a:xfrm>
            <a:custGeom>
              <a:avLst/>
              <a:gdLst>
                <a:gd name="connsiteX0" fmla="*/ 31433 w 503491"/>
                <a:gd name="connsiteY0" fmla="*/ 0 h 869251"/>
                <a:gd name="connsiteX1" fmla="*/ 472059 w 503491"/>
                <a:gd name="connsiteY1" fmla="*/ 0 h 869251"/>
                <a:gd name="connsiteX2" fmla="*/ 503491 w 503491"/>
                <a:gd name="connsiteY2" fmla="*/ 31433 h 869251"/>
                <a:gd name="connsiteX3" fmla="*/ 503491 w 503491"/>
                <a:gd name="connsiteY3" fmla="*/ 837819 h 869251"/>
                <a:gd name="connsiteX4" fmla="*/ 472059 w 503491"/>
                <a:gd name="connsiteY4" fmla="*/ 869252 h 869251"/>
                <a:gd name="connsiteX5" fmla="*/ 31433 w 503491"/>
                <a:gd name="connsiteY5" fmla="*/ 869252 h 869251"/>
                <a:gd name="connsiteX6" fmla="*/ 0 w 503491"/>
                <a:gd name="connsiteY6" fmla="*/ 837819 h 869251"/>
                <a:gd name="connsiteX7" fmla="*/ 0 w 503491"/>
                <a:gd name="connsiteY7" fmla="*/ 31433 h 869251"/>
                <a:gd name="connsiteX8" fmla="*/ 31433 w 503491"/>
                <a:gd name="connsiteY8" fmla="*/ 0 h 8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491" h="869251">
                  <a:moveTo>
                    <a:pt x="31433" y="0"/>
                  </a:moveTo>
                  <a:lnTo>
                    <a:pt x="472059" y="0"/>
                  </a:lnTo>
                  <a:cubicBezTo>
                    <a:pt x="489776" y="0"/>
                    <a:pt x="503491" y="14288"/>
                    <a:pt x="503491" y="31433"/>
                  </a:cubicBezTo>
                  <a:lnTo>
                    <a:pt x="503491" y="837819"/>
                  </a:lnTo>
                  <a:cubicBezTo>
                    <a:pt x="503491" y="855536"/>
                    <a:pt x="489204" y="869252"/>
                    <a:pt x="472059" y="869252"/>
                  </a:cubicBezTo>
                  <a:lnTo>
                    <a:pt x="31433" y="869252"/>
                  </a:lnTo>
                  <a:cubicBezTo>
                    <a:pt x="13716" y="869252"/>
                    <a:pt x="0" y="854964"/>
                    <a:pt x="0" y="837819"/>
                  </a:cubicBezTo>
                  <a:lnTo>
                    <a:pt x="0" y="31433"/>
                  </a:lnTo>
                  <a:cubicBezTo>
                    <a:pt x="0" y="13716"/>
                    <a:pt x="13716" y="0"/>
                    <a:pt x="31433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6EB3FFC-CD7B-9442-913B-6A13551E668F}"/>
                </a:ext>
              </a:extLst>
            </p:cNvPr>
            <p:cNvSpPr/>
            <p:nvPr/>
          </p:nvSpPr>
          <p:spPr>
            <a:xfrm>
              <a:off x="4060228" y="2684646"/>
              <a:ext cx="1254443" cy="1801938"/>
            </a:xfrm>
            <a:custGeom>
              <a:avLst/>
              <a:gdLst>
                <a:gd name="connsiteX0" fmla="*/ 57150 w 1254442"/>
                <a:gd name="connsiteY0" fmla="*/ 0 h 1801939"/>
                <a:gd name="connsiteX1" fmla="*/ 1197293 w 1254442"/>
                <a:gd name="connsiteY1" fmla="*/ 0 h 1801939"/>
                <a:gd name="connsiteX2" fmla="*/ 1254443 w 1254442"/>
                <a:gd name="connsiteY2" fmla="*/ 57150 h 1801939"/>
                <a:gd name="connsiteX3" fmla="*/ 1254443 w 1254442"/>
                <a:gd name="connsiteY3" fmla="*/ 1744789 h 1801939"/>
                <a:gd name="connsiteX4" fmla="*/ 1197293 w 1254442"/>
                <a:gd name="connsiteY4" fmla="*/ 1801939 h 1801939"/>
                <a:gd name="connsiteX5" fmla="*/ 57150 w 1254442"/>
                <a:gd name="connsiteY5" fmla="*/ 1801939 h 1801939"/>
                <a:gd name="connsiteX6" fmla="*/ 0 w 1254442"/>
                <a:gd name="connsiteY6" fmla="*/ 1744789 h 1801939"/>
                <a:gd name="connsiteX7" fmla="*/ 0 w 1254442"/>
                <a:gd name="connsiteY7" fmla="*/ 57150 h 1801939"/>
                <a:gd name="connsiteX8" fmla="*/ 57150 w 1254442"/>
                <a:gd name="connsiteY8" fmla="*/ 0 h 180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442" h="1801939">
                  <a:moveTo>
                    <a:pt x="57150" y="0"/>
                  </a:moveTo>
                  <a:lnTo>
                    <a:pt x="1197293" y="0"/>
                  </a:lnTo>
                  <a:cubicBezTo>
                    <a:pt x="1228725" y="0"/>
                    <a:pt x="1254443" y="25718"/>
                    <a:pt x="1254443" y="57150"/>
                  </a:cubicBezTo>
                  <a:lnTo>
                    <a:pt x="1254443" y="1744789"/>
                  </a:lnTo>
                  <a:cubicBezTo>
                    <a:pt x="1254443" y="1776222"/>
                    <a:pt x="1228725" y="1801939"/>
                    <a:pt x="1197293" y="1801939"/>
                  </a:cubicBezTo>
                  <a:lnTo>
                    <a:pt x="57150" y="1801939"/>
                  </a:lnTo>
                  <a:cubicBezTo>
                    <a:pt x="25718" y="1801939"/>
                    <a:pt x="0" y="1776222"/>
                    <a:pt x="0" y="1744789"/>
                  </a:cubicBezTo>
                  <a:lnTo>
                    <a:pt x="0" y="57150"/>
                  </a:lnTo>
                  <a:cubicBezTo>
                    <a:pt x="0" y="25146"/>
                    <a:pt x="25718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DEF06D2-88BC-FF43-96C1-71D9A320171B}"/>
                </a:ext>
              </a:extLst>
            </p:cNvPr>
            <p:cNvSpPr/>
            <p:nvPr/>
          </p:nvSpPr>
          <p:spPr>
            <a:xfrm>
              <a:off x="4694434" y="1517433"/>
              <a:ext cx="3601021" cy="2231136"/>
            </a:xfrm>
            <a:custGeom>
              <a:avLst/>
              <a:gdLst>
                <a:gd name="connsiteX0" fmla="*/ 227457 w 3601021"/>
                <a:gd name="connsiteY0" fmla="*/ 2231136 h 2231136"/>
                <a:gd name="connsiteX1" fmla="*/ 0 w 3601021"/>
                <a:gd name="connsiteY1" fmla="*/ 2003679 h 2231136"/>
                <a:gd name="connsiteX2" fmla="*/ 0 w 3601021"/>
                <a:gd name="connsiteY2" fmla="*/ 227457 h 2231136"/>
                <a:gd name="connsiteX3" fmla="*/ 227457 w 3601021"/>
                <a:gd name="connsiteY3" fmla="*/ 0 h 2231136"/>
                <a:gd name="connsiteX4" fmla="*/ 3373565 w 3601021"/>
                <a:gd name="connsiteY4" fmla="*/ 0 h 2231136"/>
                <a:gd name="connsiteX5" fmla="*/ 3601022 w 3601021"/>
                <a:gd name="connsiteY5" fmla="*/ 227457 h 2231136"/>
                <a:gd name="connsiteX6" fmla="*/ 3601022 w 3601021"/>
                <a:gd name="connsiteY6" fmla="*/ 2003679 h 2231136"/>
                <a:gd name="connsiteX7" fmla="*/ 3373565 w 3601021"/>
                <a:gd name="connsiteY7" fmla="*/ 2231136 h 2231136"/>
                <a:gd name="connsiteX8" fmla="*/ 227457 w 3601021"/>
                <a:gd name="connsiteY8" fmla="*/ 2231136 h 2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1021" h="2231136">
                  <a:moveTo>
                    <a:pt x="227457" y="2231136"/>
                  </a:moveTo>
                  <a:cubicBezTo>
                    <a:pt x="102299" y="2231136"/>
                    <a:pt x="0" y="2128838"/>
                    <a:pt x="0" y="2003679"/>
                  </a:cubicBezTo>
                  <a:lnTo>
                    <a:pt x="0" y="227457"/>
                  </a:lnTo>
                  <a:cubicBezTo>
                    <a:pt x="0" y="102298"/>
                    <a:pt x="102299" y="0"/>
                    <a:pt x="227457" y="0"/>
                  </a:cubicBezTo>
                  <a:lnTo>
                    <a:pt x="3373565" y="0"/>
                  </a:lnTo>
                  <a:cubicBezTo>
                    <a:pt x="3498723" y="0"/>
                    <a:pt x="3601022" y="102298"/>
                    <a:pt x="3601022" y="227457"/>
                  </a:cubicBezTo>
                  <a:lnTo>
                    <a:pt x="3601022" y="2003679"/>
                  </a:lnTo>
                  <a:cubicBezTo>
                    <a:pt x="3601022" y="2128838"/>
                    <a:pt x="3498723" y="2231136"/>
                    <a:pt x="3373565" y="2231136"/>
                  </a:cubicBezTo>
                  <a:lnTo>
                    <a:pt x="227457" y="2231136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F37A6CE-3E03-624C-B211-4EE9899F5B87}"/>
                </a:ext>
              </a:extLst>
            </p:cNvPr>
            <p:cNvSpPr/>
            <p:nvPr/>
          </p:nvSpPr>
          <p:spPr>
            <a:xfrm>
              <a:off x="5571272" y="4052764"/>
              <a:ext cx="1853945" cy="257174"/>
            </a:xfrm>
            <a:custGeom>
              <a:avLst/>
              <a:gdLst>
                <a:gd name="connsiteX0" fmla="*/ 0 w 1853946"/>
                <a:gd name="connsiteY0" fmla="*/ 257175 h 257175"/>
                <a:gd name="connsiteX1" fmla="*/ 1853946 w 1853946"/>
                <a:gd name="connsiteY1" fmla="*/ 257175 h 257175"/>
                <a:gd name="connsiteX2" fmla="*/ 0 w 1853946"/>
                <a:gd name="connsiteY2" fmla="*/ 257175 h 257175"/>
                <a:gd name="connsiteX3" fmla="*/ 0 w 1853946"/>
                <a:gd name="connsiteY3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46" h="257175">
                  <a:moveTo>
                    <a:pt x="0" y="257175"/>
                  </a:moveTo>
                  <a:lnTo>
                    <a:pt x="1853946" y="257175"/>
                  </a:lnTo>
                  <a:cubicBezTo>
                    <a:pt x="1283589" y="-85725"/>
                    <a:pt x="570357" y="-85725"/>
                    <a:pt x="0" y="257175"/>
                  </a:cubicBezTo>
                  <a:lnTo>
                    <a:pt x="0" y="257175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D3EA05B-5A4A-4D47-81DB-391133B81CFA}"/>
                </a:ext>
              </a:extLst>
            </p:cNvPr>
            <p:cNvSpPr/>
            <p:nvPr/>
          </p:nvSpPr>
          <p:spPr>
            <a:xfrm>
              <a:off x="4564951" y="1401889"/>
              <a:ext cx="3683317" cy="2313431"/>
            </a:xfrm>
            <a:custGeom>
              <a:avLst/>
              <a:gdLst>
                <a:gd name="connsiteX0" fmla="*/ 3414712 w 3683317"/>
                <a:gd name="connsiteY0" fmla="*/ 2313432 h 2313431"/>
                <a:gd name="connsiteX1" fmla="*/ 268605 w 3683317"/>
                <a:gd name="connsiteY1" fmla="*/ 2313432 h 2313431"/>
                <a:gd name="connsiteX2" fmla="*/ 0 w 3683317"/>
                <a:gd name="connsiteY2" fmla="*/ 2044827 h 2313431"/>
                <a:gd name="connsiteX3" fmla="*/ 0 w 3683317"/>
                <a:gd name="connsiteY3" fmla="*/ 268605 h 2313431"/>
                <a:gd name="connsiteX4" fmla="*/ 268605 w 3683317"/>
                <a:gd name="connsiteY4" fmla="*/ 0 h 2313431"/>
                <a:gd name="connsiteX5" fmla="*/ 3414712 w 3683317"/>
                <a:gd name="connsiteY5" fmla="*/ 0 h 2313431"/>
                <a:gd name="connsiteX6" fmla="*/ 3683317 w 3683317"/>
                <a:gd name="connsiteY6" fmla="*/ 268605 h 2313431"/>
                <a:gd name="connsiteX7" fmla="*/ 3683317 w 3683317"/>
                <a:gd name="connsiteY7" fmla="*/ 2044827 h 2313431"/>
                <a:gd name="connsiteX8" fmla="*/ 3414712 w 3683317"/>
                <a:gd name="connsiteY8" fmla="*/ 2313432 h 2313431"/>
                <a:gd name="connsiteX9" fmla="*/ 268605 w 3683317"/>
                <a:gd name="connsiteY9" fmla="*/ 80010 h 2313431"/>
                <a:gd name="connsiteX10" fmla="*/ 80010 w 3683317"/>
                <a:gd name="connsiteY10" fmla="*/ 268605 h 2313431"/>
                <a:gd name="connsiteX11" fmla="*/ 80010 w 3683317"/>
                <a:gd name="connsiteY11" fmla="*/ 2044827 h 2313431"/>
                <a:gd name="connsiteX12" fmla="*/ 268605 w 3683317"/>
                <a:gd name="connsiteY12" fmla="*/ 2233422 h 2313431"/>
                <a:gd name="connsiteX13" fmla="*/ 3414712 w 3683317"/>
                <a:gd name="connsiteY13" fmla="*/ 2233422 h 2313431"/>
                <a:gd name="connsiteX14" fmla="*/ 3603307 w 3683317"/>
                <a:gd name="connsiteY14" fmla="*/ 2044827 h 2313431"/>
                <a:gd name="connsiteX15" fmla="*/ 3603307 w 3683317"/>
                <a:gd name="connsiteY15" fmla="*/ 268605 h 2313431"/>
                <a:gd name="connsiteX16" fmla="*/ 3414712 w 3683317"/>
                <a:gd name="connsiteY16" fmla="*/ 80010 h 2313431"/>
                <a:gd name="connsiteX17" fmla="*/ 268605 w 3683317"/>
                <a:gd name="connsiteY17" fmla="*/ 80010 h 231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3317" h="2313431">
                  <a:moveTo>
                    <a:pt x="3414712" y="2313432"/>
                  </a:moveTo>
                  <a:lnTo>
                    <a:pt x="268605" y="2313432"/>
                  </a:lnTo>
                  <a:cubicBezTo>
                    <a:pt x="120015" y="2313432"/>
                    <a:pt x="0" y="2193417"/>
                    <a:pt x="0" y="2044827"/>
                  </a:cubicBezTo>
                  <a:lnTo>
                    <a:pt x="0" y="268605"/>
                  </a:lnTo>
                  <a:cubicBezTo>
                    <a:pt x="0" y="120015"/>
                    <a:pt x="120015" y="0"/>
                    <a:pt x="268605" y="0"/>
                  </a:cubicBezTo>
                  <a:lnTo>
                    <a:pt x="3414712" y="0"/>
                  </a:lnTo>
                  <a:cubicBezTo>
                    <a:pt x="3562731" y="0"/>
                    <a:pt x="3683317" y="120586"/>
                    <a:pt x="3683317" y="268605"/>
                  </a:cubicBezTo>
                  <a:lnTo>
                    <a:pt x="3683317" y="2044827"/>
                  </a:lnTo>
                  <a:cubicBezTo>
                    <a:pt x="3683317" y="2193417"/>
                    <a:pt x="3563302" y="2313432"/>
                    <a:pt x="3414712" y="2313432"/>
                  </a:cubicBezTo>
                  <a:close/>
                  <a:moveTo>
                    <a:pt x="268605" y="80010"/>
                  </a:moveTo>
                  <a:cubicBezTo>
                    <a:pt x="164592" y="80010"/>
                    <a:pt x="80010" y="164592"/>
                    <a:pt x="80010" y="268605"/>
                  </a:cubicBezTo>
                  <a:lnTo>
                    <a:pt x="80010" y="2044827"/>
                  </a:lnTo>
                  <a:cubicBezTo>
                    <a:pt x="80010" y="2148840"/>
                    <a:pt x="164592" y="2233422"/>
                    <a:pt x="268605" y="2233422"/>
                  </a:cubicBezTo>
                  <a:lnTo>
                    <a:pt x="3414712" y="2233422"/>
                  </a:lnTo>
                  <a:cubicBezTo>
                    <a:pt x="3518726" y="2233422"/>
                    <a:pt x="3603307" y="2148840"/>
                    <a:pt x="3603307" y="2044827"/>
                  </a:cubicBezTo>
                  <a:lnTo>
                    <a:pt x="3603307" y="268605"/>
                  </a:lnTo>
                  <a:cubicBezTo>
                    <a:pt x="3603307" y="164592"/>
                    <a:pt x="3518726" y="80010"/>
                    <a:pt x="3414712" y="80010"/>
                  </a:cubicBezTo>
                  <a:lnTo>
                    <a:pt x="268605" y="80010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CB69864-840D-E645-BC63-38E9611A530A}"/>
                </a:ext>
              </a:extLst>
            </p:cNvPr>
            <p:cNvSpPr/>
            <p:nvPr/>
          </p:nvSpPr>
          <p:spPr>
            <a:xfrm>
              <a:off x="4564951" y="3271837"/>
              <a:ext cx="3683317" cy="443483"/>
            </a:xfrm>
            <a:custGeom>
              <a:avLst/>
              <a:gdLst>
                <a:gd name="connsiteX0" fmla="*/ 3414712 w 3683317"/>
                <a:gd name="connsiteY0" fmla="*/ 443484 h 443483"/>
                <a:gd name="connsiteX1" fmla="*/ 268605 w 3683317"/>
                <a:gd name="connsiteY1" fmla="*/ 443484 h 443483"/>
                <a:gd name="connsiteX2" fmla="*/ 0 w 3683317"/>
                <a:gd name="connsiteY2" fmla="*/ 174879 h 443483"/>
                <a:gd name="connsiteX3" fmla="*/ 0 w 3683317"/>
                <a:gd name="connsiteY3" fmla="*/ 40005 h 443483"/>
                <a:gd name="connsiteX4" fmla="*/ 40005 w 3683317"/>
                <a:gd name="connsiteY4" fmla="*/ 0 h 443483"/>
                <a:gd name="connsiteX5" fmla="*/ 3643312 w 3683317"/>
                <a:gd name="connsiteY5" fmla="*/ 0 h 443483"/>
                <a:gd name="connsiteX6" fmla="*/ 3683317 w 3683317"/>
                <a:gd name="connsiteY6" fmla="*/ 40005 h 443483"/>
                <a:gd name="connsiteX7" fmla="*/ 3683317 w 3683317"/>
                <a:gd name="connsiteY7" fmla="*/ 174879 h 443483"/>
                <a:gd name="connsiteX8" fmla="*/ 3414712 w 3683317"/>
                <a:gd name="connsiteY8" fmla="*/ 443484 h 443483"/>
                <a:gd name="connsiteX9" fmla="*/ 80010 w 3683317"/>
                <a:gd name="connsiteY9" fmla="*/ 80010 h 443483"/>
                <a:gd name="connsiteX10" fmla="*/ 80010 w 3683317"/>
                <a:gd name="connsiteY10" fmla="*/ 174879 h 443483"/>
                <a:gd name="connsiteX11" fmla="*/ 268605 w 3683317"/>
                <a:gd name="connsiteY11" fmla="*/ 363474 h 443483"/>
                <a:gd name="connsiteX12" fmla="*/ 3414712 w 3683317"/>
                <a:gd name="connsiteY12" fmla="*/ 363474 h 443483"/>
                <a:gd name="connsiteX13" fmla="*/ 3603307 w 3683317"/>
                <a:gd name="connsiteY13" fmla="*/ 174879 h 443483"/>
                <a:gd name="connsiteX14" fmla="*/ 3603307 w 3683317"/>
                <a:gd name="connsiteY14" fmla="*/ 80010 h 443483"/>
                <a:gd name="connsiteX15" fmla="*/ 80010 w 3683317"/>
                <a:gd name="connsiteY15" fmla="*/ 80010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3317" h="443483">
                  <a:moveTo>
                    <a:pt x="3414712" y="443484"/>
                  </a:moveTo>
                  <a:lnTo>
                    <a:pt x="268605" y="443484"/>
                  </a:lnTo>
                  <a:cubicBezTo>
                    <a:pt x="120015" y="443484"/>
                    <a:pt x="0" y="323469"/>
                    <a:pt x="0" y="174879"/>
                  </a:cubicBezTo>
                  <a:lnTo>
                    <a:pt x="0" y="40005"/>
                  </a:lnTo>
                  <a:cubicBezTo>
                    <a:pt x="0" y="17716"/>
                    <a:pt x="17717" y="0"/>
                    <a:pt x="40005" y="0"/>
                  </a:cubicBezTo>
                  <a:lnTo>
                    <a:pt x="3643312" y="0"/>
                  </a:lnTo>
                  <a:cubicBezTo>
                    <a:pt x="3665601" y="0"/>
                    <a:pt x="3683317" y="17716"/>
                    <a:pt x="3683317" y="40005"/>
                  </a:cubicBezTo>
                  <a:lnTo>
                    <a:pt x="3683317" y="174879"/>
                  </a:lnTo>
                  <a:cubicBezTo>
                    <a:pt x="3683317" y="323469"/>
                    <a:pt x="3563302" y="443484"/>
                    <a:pt x="3414712" y="443484"/>
                  </a:cubicBezTo>
                  <a:close/>
                  <a:moveTo>
                    <a:pt x="80010" y="80010"/>
                  </a:moveTo>
                  <a:lnTo>
                    <a:pt x="80010" y="174879"/>
                  </a:lnTo>
                  <a:cubicBezTo>
                    <a:pt x="80010" y="278892"/>
                    <a:pt x="164592" y="363474"/>
                    <a:pt x="268605" y="363474"/>
                  </a:cubicBezTo>
                  <a:lnTo>
                    <a:pt x="3414712" y="363474"/>
                  </a:lnTo>
                  <a:cubicBezTo>
                    <a:pt x="3518726" y="363474"/>
                    <a:pt x="3603307" y="278892"/>
                    <a:pt x="3603307" y="174879"/>
                  </a:cubicBezTo>
                  <a:lnTo>
                    <a:pt x="3603307" y="80010"/>
                  </a:lnTo>
                  <a:lnTo>
                    <a:pt x="80010" y="80010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F93AEAC-7724-A348-AC0F-88DC66A477F3}"/>
                </a:ext>
              </a:extLst>
            </p:cNvPr>
            <p:cNvSpPr/>
            <p:nvPr/>
          </p:nvSpPr>
          <p:spPr>
            <a:xfrm>
              <a:off x="4571238" y="3275266"/>
              <a:ext cx="3671315" cy="80010"/>
            </a:xfrm>
            <a:custGeom>
              <a:avLst/>
              <a:gdLst>
                <a:gd name="connsiteX0" fmla="*/ 3631311 w 3671315"/>
                <a:gd name="connsiteY0" fmla="*/ 80010 h 80010"/>
                <a:gd name="connsiteX1" fmla="*/ 40005 w 3671315"/>
                <a:gd name="connsiteY1" fmla="*/ 80010 h 80010"/>
                <a:gd name="connsiteX2" fmla="*/ 0 w 3671315"/>
                <a:gd name="connsiteY2" fmla="*/ 40005 h 80010"/>
                <a:gd name="connsiteX3" fmla="*/ 40005 w 3671315"/>
                <a:gd name="connsiteY3" fmla="*/ 0 h 80010"/>
                <a:gd name="connsiteX4" fmla="*/ 3631311 w 3671315"/>
                <a:gd name="connsiteY4" fmla="*/ 0 h 80010"/>
                <a:gd name="connsiteX5" fmla="*/ 3671316 w 3671315"/>
                <a:gd name="connsiteY5" fmla="*/ 40005 h 80010"/>
                <a:gd name="connsiteX6" fmla="*/ 3631311 w 3671315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1315" h="80010">
                  <a:moveTo>
                    <a:pt x="3631311" y="80010"/>
                  </a:moveTo>
                  <a:lnTo>
                    <a:pt x="40005" y="80010"/>
                  </a:lnTo>
                  <a:cubicBezTo>
                    <a:pt x="17716" y="80010"/>
                    <a:pt x="0" y="62294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3631311" y="0"/>
                  </a:lnTo>
                  <a:cubicBezTo>
                    <a:pt x="3653600" y="0"/>
                    <a:pt x="3671316" y="17717"/>
                    <a:pt x="3671316" y="40005"/>
                  </a:cubicBezTo>
                  <a:cubicBezTo>
                    <a:pt x="3671316" y="62294"/>
                    <a:pt x="3653600" y="80010"/>
                    <a:pt x="3631311" y="80010"/>
                  </a:cubicBezTo>
                  <a:close/>
                </a:path>
              </a:pathLst>
            </a:custGeom>
            <a:solidFill>
              <a:srgbClr val="153F7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EBBBF12-9C9C-504A-BB43-5F2430B14578}"/>
                </a:ext>
              </a:extLst>
            </p:cNvPr>
            <p:cNvSpPr/>
            <p:nvPr/>
          </p:nvSpPr>
          <p:spPr>
            <a:xfrm>
              <a:off x="7970520" y="3427856"/>
              <a:ext cx="120015" cy="120015"/>
            </a:xfrm>
            <a:custGeom>
              <a:avLst/>
              <a:gdLst>
                <a:gd name="connsiteX0" fmla="*/ 120015 w 120015"/>
                <a:gd name="connsiteY0" fmla="*/ 60007 h 120015"/>
                <a:gd name="connsiteX1" fmla="*/ 60008 w 120015"/>
                <a:gd name="connsiteY1" fmla="*/ 120015 h 120015"/>
                <a:gd name="connsiteX2" fmla="*/ 0 w 120015"/>
                <a:gd name="connsiteY2" fmla="*/ 60007 h 120015"/>
                <a:gd name="connsiteX3" fmla="*/ 60008 w 120015"/>
                <a:gd name="connsiteY3" fmla="*/ 0 h 120015"/>
                <a:gd name="connsiteX4" fmla="*/ 120015 w 120015"/>
                <a:gd name="connsiteY4" fmla="*/ 60007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" h="120015">
                  <a:moveTo>
                    <a:pt x="120015" y="60007"/>
                  </a:moveTo>
                  <a:cubicBezTo>
                    <a:pt x="120015" y="93149"/>
                    <a:pt x="93149" y="120015"/>
                    <a:pt x="60008" y="120015"/>
                  </a:cubicBezTo>
                  <a:cubicBezTo>
                    <a:pt x="26866" y="120015"/>
                    <a:pt x="0" y="93149"/>
                    <a:pt x="0" y="60007"/>
                  </a:cubicBezTo>
                  <a:cubicBezTo>
                    <a:pt x="0" y="26866"/>
                    <a:pt x="26866" y="0"/>
                    <a:pt x="60008" y="0"/>
                  </a:cubicBezTo>
                  <a:cubicBezTo>
                    <a:pt x="93149" y="0"/>
                    <a:pt x="120015" y="26866"/>
                    <a:pt x="120015" y="60007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C47495A-A45A-D44E-8F85-189EAEFAD313}"/>
                </a:ext>
              </a:extLst>
            </p:cNvPr>
            <p:cNvSpPr/>
            <p:nvPr/>
          </p:nvSpPr>
          <p:spPr>
            <a:xfrm>
              <a:off x="6366892" y="3638741"/>
              <a:ext cx="80010" cy="360044"/>
            </a:xfrm>
            <a:custGeom>
              <a:avLst/>
              <a:gdLst>
                <a:gd name="connsiteX0" fmla="*/ 40005 w 80010"/>
                <a:gd name="connsiteY0" fmla="*/ 360045 h 360045"/>
                <a:gd name="connsiteX1" fmla="*/ 0 w 80010"/>
                <a:gd name="connsiteY1" fmla="*/ 320040 h 360045"/>
                <a:gd name="connsiteX2" fmla="*/ 0 w 80010"/>
                <a:gd name="connsiteY2" fmla="*/ 40005 h 360045"/>
                <a:gd name="connsiteX3" fmla="*/ 40005 w 80010"/>
                <a:gd name="connsiteY3" fmla="*/ 0 h 360045"/>
                <a:gd name="connsiteX4" fmla="*/ 80010 w 80010"/>
                <a:gd name="connsiteY4" fmla="*/ 40005 h 360045"/>
                <a:gd name="connsiteX5" fmla="*/ 80010 w 80010"/>
                <a:gd name="connsiteY5" fmla="*/ 320040 h 360045"/>
                <a:gd name="connsiteX6" fmla="*/ 40005 w 80010"/>
                <a:gd name="connsiteY6" fmla="*/ 360045 h 3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360045">
                  <a:moveTo>
                    <a:pt x="40005" y="360045"/>
                  </a:moveTo>
                  <a:cubicBezTo>
                    <a:pt x="17716" y="360045"/>
                    <a:pt x="0" y="342328"/>
                    <a:pt x="0" y="320040"/>
                  </a:cubicBezTo>
                  <a:lnTo>
                    <a:pt x="0" y="40005"/>
                  </a:lnTo>
                  <a:cubicBezTo>
                    <a:pt x="0" y="17716"/>
                    <a:pt x="17716" y="0"/>
                    <a:pt x="40005" y="0"/>
                  </a:cubicBezTo>
                  <a:cubicBezTo>
                    <a:pt x="62293" y="0"/>
                    <a:pt x="80010" y="17716"/>
                    <a:pt x="80010" y="40005"/>
                  </a:cubicBezTo>
                  <a:lnTo>
                    <a:pt x="80010" y="320040"/>
                  </a:lnTo>
                  <a:cubicBezTo>
                    <a:pt x="80010" y="341757"/>
                    <a:pt x="61722" y="360045"/>
                    <a:pt x="40005" y="36004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591C80D-FA29-8F40-B592-90FB7BC66119}"/>
                </a:ext>
              </a:extLst>
            </p:cNvPr>
            <p:cNvSpPr/>
            <p:nvPr/>
          </p:nvSpPr>
          <p:spPr>
            <a:xfrm>
              <a:off x="5439346" y="3951493"/>
              <a:ext cx="1934529" cy="337042"/>
            </a:xfrm>
            <a:custGeom>
              <a:avLst/>
              <a:gdLst>
                <a:gd name="connsiteX0" fmla="*/ 1894522 w 1934529"/>
                <a:gd name="connsiteY0" fmla="*/ 337042 h 337042"/>
                <a:gd name="connsiteX1" fmla="*/ 40005 w 1934529"/>
                <a:gd name="connsiteY1" fmla="*/ 337042 h 337042"/>
                <a:gd name="connsiteX2" fmla="*/ 0 w 1934529"/>
                <a:gd name="connsiteY2" fmla="*/ 297037 h 337042"/>
                <a:gd name="connsiteX3" fmla="*/ 19431 w 1934529"/>
                <a:gd name="connsiteY3" fmla="*/ 262747 h 337042"/>
                <a:gd name="connsiteX4" fmla="*/ 1915097 w 1934529"/>
                <a:gd name="connsiteY4" fmla="*/ 262747 h 337042"/>
                <a:gd name="connsiteX5" fmla="*/ 1928812 w 1934529"/>
                <a:gd name="connsiteY5" fmla="*/ 317611 h 337042"/>
                <a:gd name="connsiteX6" fmla="*/ 1894522 w 1934529"/>
                <a:gd name="connsiteY6" fmla="*/ 337042 h 337042"/>
                <a:gd name="connsiteX7" fmla="*/ 1894522 w 1934529"/>
                <a:gd name="connsiteY7" fmla="*/ 337042 h 337042"/>
                <a:gd name="connsiteX8" fmla="*/ 197739 w 1934529"/>
                <a:gd name="connsiteY8" fmla="*/ 257032 h 337042"/>
                <a:gd name="connsiteX9" fmla="*/ 1737360 w 1934529"/>
                <a:gd name="connsiteY9" fmla="*/ 257032 h 337042"/>
                <a:gd name="connsiteX10" fmla="*/ 197739 w 1934529"/>
                <a:gd name="connsiteY10" fmla="*/ 257032 h 337042"/>
                <a:gd name="connsiteX11" fmla="*/ 197739 w 1934529"/>
                <a:gd name="connsiteY11" fmla="*/ 257032 h 33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4529" h="337042">
                  <a:moveTo>
                    <a:pt x="1894522" y="337042"/>
                  </a:moveTo>
                  <a:lnTo>
                    <a:pt x="40005" y="337042"/>
                  </a:lnTo>
                  <a:cubicBezTo>
                    <a:pt x="17717" y="337042"/>
                    <a:pt x="0" y="319326"/>
                    <a:pt x="0" y="297037"/>
                  </a:cubicBezTo>
                  <a:cubicBezTo>
                    <a:pt x="0" y="282750"/>
                    <a:pt x="7429" y="270177"/>
                    <a:pt x="19431" y="262747"/>
                  </a:cubicBezTo>
                  <a:cubicBezTo>
                    <a:pt x="602361" y="-87582"/>
                    <a:pt x="1331595" y="-87582"/>
                    <a:pt x="1915097" y="262747"/>
                  </a:cubicBezTo>
                  <a:cubicBezTo>
                    <a:pt x="1933956" y="274177"/>
                    <a:pt x="1940242" y="298752"/>
                    <a:pt x="1928812" y="317611"/>
                  </a:cubicBezTo>
                  <a:cubicBezTo>
                    <a:pt x="1921383" y="329613"/>
                    <a:pt x="1908810" y="337042"/>
                    <a:pt x="1894522" y="337042"/>
                  </a:cubicBezTo>
                  <a:lnTo>
                    <a:pt x="1894522" y="337042"/>
                  </a:lnTo>
                  <a:close/>
                  <a:moveTo>
                    <a:pt x="197739" y="257032"/>
                  </a:moveTo>
                  <a:lnTo>
                    <a:pt x="1737360" y="257032"/>
                  </a:lnTo>
                  <a:cubicBezTo>
                    <a:pt x="1251014" y="20431"/>
                    <a:pt x="683514" y="20431"/>
                    <a:pt x="197739" y="257032"/>
                  </a:cubicBezTo>
                  <a:lnTo>
                    <a:pt x="197739" y="257032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1F159AB-5FF8-2048-8675-DF1836606F96}"/>
                </a:ext>
              </a:extLst>
            </p:cNvPr>
            <p:cNvSpPr/>
            <p:nvPr/>
          </p:nvSpPr>
          <p:spPr>
            <a:xfrm>
              <a:off x="3987500" y="2626464"/>
              <a:ext cx="1254443" cy="1801938"/>
            </a:xfrm>
            <a:custGeom>
              <a:avLst/>
              <a:gdLst>
                <a:gd name="connsiteX0" fmla="*/ 57150 w 1254442"/>
                <a:gd name="connsiteY0" fmla="*/ 0 h 1801939"/>
                <a:gd name="connsiteX1" fmla="*/ 1197293 w 1254442"/>
                <a:gd name="connsiteY1" fmla="*/ 0 h 1801939"/>
                <a:gd name="connsiteX2" fmla="*/ 1254443 w 1254442"/>
                <a:gd name="connsiteY2" fmla="*/ 57150 h 1801939"/>
                <a:gd name="connsiteX3" fmla="*/ 1254443 w 1254442"/>
                <a:gd name="connsiteY3" fmla="*/ 1744789 h 1801939"/>
                <a:gd name="connsiteX4" fmla="*/ 1197293 w 1254442"/>
                <a:gd name="connsiteY4" fmla="*/ 1801939 h 1801939"/>
                <a:gd name="connsiteX5" fmla="*/ 57150 w 1254442"/>
                <a:gd name="connsiteY5" fmla="*/ 1801939 h 1801939"/>
                <a:gd name="connsiteX6" fmla="*/ 0 w 1254442"/>
                <a:gd name="connsiteY6" fmla="*/ 1744789 h 1801939"/>
                <a:gd name="connsiteX7" fmla="*/ 0 w 1254442"/>
                <a:gd name="connsiteY7" fmla="*/ 57150 h 1801939"/>
                <a:gd name="connsiteX8" fmla="*/ 57150 w 1254442"/>
                <a:gd name="connsiteY8" fmla="*/ 0 h 180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442" h="1801939">
                  <a:moveTo>
                    <a:pt x="57150" y="0"/>
                  </a:moveTo>
                  <a:lnTo>
                    <a:pt x="1197293" y="0"/>
                  </a:lnTo>
                  <a:cubicBezTo>
                    <a:pt x="1228725" y="0"/>
                    <a:pt x="1254443" y="25718"/>
                    <a:pt x="1254443" y="57150"/>
                  </a:cubicBezTo>
                  <a:lnTo>
                    <a:pt x="1254443" y="1744789"/>
                  </a:lnTo>
                  <a:cubicBezTo>
                    <a:pt x="1254443" y="1776222"/>
                    <a:pt x="1228725" y="1801939"/>
                    <a:pt x="1197293" y="1801939"/>
                  </a:cubicBezTo>
                  <a:lnTo>
                    <a:pt x="57150" y="1801939"/>
                  </a:lnTo>
                  <a:cubicBezTo>
                    <a:pt x="25718" y="1801939"/>
                    <a:pt x="0" y="1776222"/>
                    <a:pt x="0" y="1744789"/>
                  </a:cubicBezTo>
                  <a:lnTo>
                    <a:pt x="0" y="57150"/>
                  </a:lnTo>
                  <a:cubicBezTo>
                    <a:pt x="0" y="25146"/>
                    <a:pt x="25718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5E6392D-9D97-2F43-A07B-63E0C2EF50B1}"/>
                </a:ext>
              </a:extLst>
            </p:cNvPr>
            <p:cNvSpPr/>
            <p:nvPr/>
          </p:nvSpPr>
          <p:spPr>
            <a:xfrm>
              <a:off x="3947160" y="2576321"/>
              <a:ext cx="1334452" cy="1881949"/>
            </a:xfrm>
            <a:custGeom>
              <a:avLst/>
              <a:gdLst>
                <a:gd name="connsiteX0" fmla="*/ 1237298 w 1334452"/>
                <a:gd name="connsiteY0" fmla="*/ 1881949 h 1881949"/>
                <a:gd name="connsiteX1" fmla="*/ 97155 w 1334452"/>
                <a:gd name="connsiteY1" fmla="*/ 1881949 h 1881949"/>
                <a:gd name="connsiteX2" fmla="*/ 0 w 1334452"/>
                <a:gd name="connsiteY2" fmla="*/ 1784794 h 1881949"/>
                <a:gd name="connsiteX3" fmla="*/ 0 w 1334452"/>
                <a:gd name="connsiteY3" fmla="*/ 97155 h 1881949"/>
                <a:gd name="connsiteX4" fmla="*/ 97155 w 1334452"/>
                <a:gd name="connsiteY4" fmla="*/ 0 h 1881949"/>
                <a:gd name="connsiteX5" fmla="*/ 1237298 w 1334452"/>
                <a:gd name="connsiteY5" fmla="*/ 0 h 1881949"/>
                <a:gd name="connsiteX6" fmla="*/ 1334453 w 1334452"/>
                <a:gd name="connsiteY6" fmla="*/ 97155 h 1881949"/>
                <a:gd name="connsiteX7" fmla="*/ 1334453 w 1334452"/>
                <a:gd name="connsiteY7" fmla="*/ 1785366 h 1881949"/>
                <a:gd name="connsiteX8" fmla="*/ 1237298 w 1334452"/>
                <a:gd name="connsiteY8" fmla="*/ 1881949 h 1881949"/>
                <a:gd name="connsiteX9" fmla="*/ 97155 w 1334452"/>
                <a:gd name="connsiteY9" fmla="*/ 80010 h 1881949"/>
                <a:gd name="connsiteX10" fmla="*/ 80010 w 1334452"/>
                <a:gd name="connsiteY10" fmla="*/ 97155 h 1881949"/>
                <a:gd name="connsiteX11" fmla="*/ 80010 w 1334452"/>
                <a:gd name="connsiteY11" fmla="*/ 97155 h 1881949"/>
                <a:gd name="connsiteX12" fmla="*/ 80010 w 1334452"/>
                <a:gd name="connsiteY12" fmla="*/ 1785366 h 1881949"/>
                <a:gd name="connsiteX13" fmla="*/ 97155 w 1334452"/>
                <a:gd name="connsiteY13" fmla="*/ 1802511 h 1881949"/>
                <a:gd name="connsiteX14" fmla="*/ 1237298 w 1334452"/>
                <a:gd name="connsiteY14" fmla="*/ 1802511 h 1881949"/>
                <a:gd name="connsiteX15" fmla="*/ 1254443 w 1334452"/>
                <a:gd name="connsiteY15" fmla="*/ 1785366 h 1881949"/>
                <a:gd name="connsiteX16" fmla="*/ 1254443 w 1334452"/>
                <a:gd name="connsiteY16" fmla="*/ 97155 h 1881949"/>
                <a:gd name="connsiteX17" fmla="*/ 1237298 w 1334452"/>
                <a:gd name="connsiteY17" fmla="*/ 80010 h 1881949"/>
                <a:gd name="connsiteX18" fmla="*/ 1237298 w 1334452"/>
                <a:gd name="connsiteY18" fmla="*/ 80010 h 1881949"/>
                <a:gd name="connsiteX19" fmla="*/ 97155 w 1334452"/>
                <a:gd name="connsiteY19" fmla="*/ 80010 h 188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4452" h="1881949">
                  <a:moveTo>
                    <a:pt x="1237298" y="1881949"/>
                  </a:moveTo>
                  <a:lnTo>
                    <a:pt x="97155" y="1881949"/>
                  </a:lnTo>
                  <a:cubicBezTo>
                    <a:pt x="43434" y="1881949"/>
                    <a:pt x="0" y="1838516"/>
                    <a:pt x="0" y="1784794"/>
                  </a:cubicBezTo>
                  <a:lnTo>
                    <a:pt x="0" y="97155"/>
                  </a:lnTo>
                  <a:cubicBezTo>
                    <a:pt x="0" y="43434"/>
                    <a:pt x="43434" y="0"/>
                    <a:pt x="97155" y="0"/>
                  </a:cubicBezTo>
                  <a:lnTo>
                    <a:pt x="1237298" y="0"/>
                  </a:lnTo>
                  <a:cubicBezTo>
                    <a:pt x="1291019" y="0"/>
                    <a:pt x="1334453" y="43434"/>
                    <a:pt x="1334453" y="97155"/>
                  </a:cubicBezTo>
                  <a:lnTo>
                    <a:pt x="1334453" y="1785366"/>
                  </a:lnTo>
                  <a:cubicBezTo>
                    <a:pt x="1334453" y="1838516"/>
                    <a:pt x="1290447" y="1881949"/>
                    <a:pt x="1237298" y="1881949"/>
                  </a:cubicBezTo>
                  <a:close/>
                  <a:moveTo>
                    <a:pt x="97155" y="80010"/>
                  </a:moveTo>
                  <a:cubicBezTo>
                    <a:pt x="87440" y="80010"/>
                    <a:pt x="80010" y="87440"/>
                    <a:pt x="80010" y="97155"/>
                  </a:cubicBezTo>
                  <a:lnTo>
                    <a:pt x="80010" y="97155"/>
                  </a:lnTo>
                  <a:lnTo>
                    <a:pt x="80010" y="1785366"/>
                  </a:lnTo>
                  <a:cubicBezTo>
                    <a:pt x="80010" y="1795082"/>
                    <a:pt x="87440" y="1802511"/>
                    <a:pt x="97155" y="1802511"/>
                  </a:cubicBezTo>
                  <a:lnTo>
                    <a:pt x="1237298" y="1802511"/>
                  </a:lnTo>
                  <a:cubicBezTo>
                    <a:pt x="1247013" y="1802511"/>
                    <a:pt x="1254443" y="1795082"/>
                    <a:pt x="1254443" y="1785366"/>
                  </a:cubicBezTo>
                  <a:lnTo>
                    <a:pt x="1254443" y="97155"/>
                  </a:lnTo>
                  <a:cubicBezTo>
                    <a:pt x="1254443" y="87440"/>
                    <a:pt x="1247013" y="80010"/>
                    <a:pt x="1237298" y="80010"/>
                  </a:cubicBezTo>
                  <a:lnTo>
                    <a:pt x="1237298" y="80010"/>
                  </a:lnTo>
                  <a:lnTo>
                    <a:pt x="97155" y="80010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68ACACE2-7168-A94C-9BB3-B57F45707D28}"/>
                </a:ext>
              </a:extLst>
            </p:cNvPr>
            <p:cNvSpPr/>
            <p:nvPr/>
          </p:nvSpPr>
          <p:spPr>
            <a:xfrm>
              <a:off x="4547235" y="4222813"/>
              <a:ext cx="133730" cy="133731"/>
            </a:xfrm>
            <a:custGeom>
              <a:avLst/>
              <a:gdLst>
                <a:gd name="connsiteX0" fmla="*/ 133731 w 133730"/>
                <a:gd name="connsiteY0" fmla="*/ 66865 h 133731"/>
                <a:gd name="connsiteX1" fmla="*/ 66865 w 133730"/>
                <a:gd name="connsiteY1" fmla="*/ 133731 h 133731"/>
                <a:gd name="connsiteX2" fmla="*/ 0 w 133730"/>
                <a:gd name="connsiteY2" fmla="*/ 66865 h 133731"/>
                <a:gd name="connsiteX3" fmla="*/ 66865 w 133730"/>
                <a:gd name="connsiteY3" fmla="*/ 0 h 133731"/>
                <a:gd name="connsiteX4" fmla="*/ 133731 w 133730"/>
                <a:gd name="connsiteY4" fmla="*/ 66865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30" h="133731">
                  <a:moveTo>
                    <a:pt x="133731" y="66865"/>
                  </a:moveTo>
                  <a:cubicBezTo>
                    <a:pt x="133731" y="103794"/>
                    <a:pt x="103794" y="133731"/>
                    <a:pt x="66865" y="133731"/>
                  </a:cubicBezTo>
                  <a:cubicBezTo>
                    <a:pt x="29937" y="133731"/>
                    <a:pt x="0" y="103794"/>
                    <a:pt x="0" y="66865"/>
                  </a:cubicBezTo>
                  <a:cubicBezTo>
                    <a:pt x="0" y="29937"/>
                    <a:pt x="29937" y="0"/>
                    <a:pt x="66865" y="0"/>
                  </a:cubicBezTo>
                  <a:cubicBezTo>
                    <a:pt x="103794" y="0"/>
                    <a:pt x="133731" y="29937"/>
                    <a:pt x="133731" y="66865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4BFFF23-F80A-6340-9444-612C3E1C7E18}"/>
                </a:ext>
              </a:extLst>
            </p:cNvPr>
            <p:cNvSpPr/>
            <p:nvPr/>
          </p:nvSpPr>
          <p:spPr>
            <a:xfrm>
              <a:off x="4083748" y="4143375"/>
              <a:ext cx="1060704" cy="40005"/>
            </a:xfrm>
            <a:custGeom>
              <a:avLst/>
              <a:gdLst>
                <a:gd name="connsiteX0" fmla="*/ 1040702 w 1060704"/>
                <a:gd name="connsiteY0" fmla="*/ 40005 h 40005"/>
                <a:gd name="connsiteX1" fmla="*/ 20003 w 1060704"/>
                <a:gd name="connsiteY1" fmla="*/ 40005 h 40005"/>
                <a:gd name="connsiteX2" fmla="*/ 0 w 1060704"/>
                <a:gd name="connsiteY2" fmla="*/ 20003 h 40005"/>
                <a:gd name="connsiteX3" fmla="*/ 20003 w 1060704"/>
                <a:gd name="connsiteY3" fmla="*/ 0 h 40005"/>
                <a:gd name="connsiteX4" fmla="*/ 1040702 w 1060704"/>
                <a:gd name="connsiteY4" fmla="*/ 0 h 40005"/>
                <a:gd name="connsiteX5" fmla="*/ 1060704 w 1060704"/>
                <a:gd name="connsiteY5" fmla="*/ 20003 h 40005"/>
                <a:gd name="connsiteX6" fmla="*/ 1040702 w 1060704"/>
                <a:gd name="connsiteY6" fmla="*/ 40005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40005">
                  <a:moveTo>
                    <a:pt x="1040702" y="40005"/>
                  </a:moveTo>
                  <a:lnTo>
                    <a:pt x="20003" y="40005"/>
                  </a:lnTo>
                  <a:cubicBezTo>
                    <a:pt x="9144" y="40005"/>
                    <a:pt x="0" y="30861"/>
                    <a:pt x="0" y="20003"/>
                  </a:cubicBezTo>
                  <a:cubicBezTo>
                    <a:pt x="0" y="9144"/>
                    <a:pt x="9144" y="0"/>
                    <a:pt x="20003" y="0"/>
                  </a:cubicBezTo>
                  <a:lnTo>
                    <a:pt x="1040702" y="0"/>
                  </a:lnTo>
                  <a:cubicBezTo>
                    <a:pt x="1051560" y="0"/>
                    <a:pt x="1060704" y="9144"/>
                    <a:pt x="1060704" y="20003"/>
                  </a:cubicBezTo>
                  <a:cubicBezTo>
                    <a:pt x="1060704" y="30861"/>
                    <a:pt x="1051560" y="40005"/>
                    <a:pt x="1040702" y="4000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0BFA8E-4971-9E43-8D0A-B437C2E9BE8A}"/>
                </a:ext>
              </a:extLst>
            </p:cNvPr>
            <p:cNvSpPr/>
            <p:nvPr/>
          </p:nvSpPr>
          <p:spPr>
            <a:xfrm>
              <a:off x="4083748" y="2776346"/>
              <a:ext cx="1060704" cy="40005"/>
            </a:xfrm>
            <a:custGeom>
              <a:avLst/>
              <a:gdLst>
                <a:gd name="connsiteX0" fmla="*/ 1040702 w 1060704"/>
                <a:gd name="connsiteY0" fmla="*/ 40005 h 40005"/>
                <a:gd name="connsiteX1" fmla="*/ 20003 w 1060704"/>
                <a:gd name="connsiteY1" fmla="*/ 40005 h 40005"/>
                <a:gd name="connsiteX2" fmla="*/ 0 w 1060704"/>
                <a:gd name="connsiteY2" fmla="*/ 20003 h 40005"/>
                <a:gd name="connsiteX3" fmla="*/ 20003 w 1060704"/>
                <a:gd name="connsiteY3" fmla="*/ 0 h 40005"/>
                <a:gd name="connsiteX4" fmla="*/ 1040702 w 1060704"/>
                <a:gd name="connsiteY4" fmla="*/ 0 h 40005"/>
                <a:gd name="connsiteX5" fmla="*/ 1060704 w 1060704"/>
                <a:gd name="connsiteY5" fmla="*/ 20003 h 40005"/>
                <a:gd name="connsiteX6" fmla="*/ 1040702 w 1060704"/>
                <a:gd name="connsiteY6" fmla="*/ 40005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40005">
                  <a:moveTo>
                    <a:pt x="1040702" y="40005"/>
                  </a:moveTo>
                  <a:lnTo>
                    <a:pt x="20003" y="40005"/>
                  </a:lnTo>
                  <a:cubicBezTo>
                    <a:pt x="9144" y="40005"/>
                    <a:pt x="0" y="30861"/>
                    <a:pt x="0" y="20003"/>
                  </a:cubicBezTo>
                  <a:cubicBezTo>
                    <a:pt x="0" y="9144"/>
                    <a:pt x="9144" y="0"/>
                    <a:pt x="20003" y="0"/>
                  </a:cubicBezTo>
                  <a:lnTo>
                    <a:pt x="1040702" y="0"/>
                  </a:lnTo>
                  <a:cubicBezTo>
                    <a:pt x="1051560" y="0"/>
                    <a:pt x="1060704" y="9144"/>
                    <a:pt x="1060704" y="20003"/>
                  </a:cubicBezTo>
                  <a:cubicBezTo>
                    <a:pt x="1060704" y="30861"/>
                    <a:pt x="1051560" y="40005"/>
                    <a:pt x="1040702" y="4000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A90AD6A-254C-6043-92F7-9564EE21CC1D}"/>
                </a:ext>
              </a:extLst>
            </p:cNvPr>
            <p:cNvSpPr/>
            <p:nvPr/>
          </p:nvSpPr>
          <p:spPr>
            <a:xfrm>
              <a:off x="4277662" y="3257550"/>
              <a:ext cx="661660" cy="556641"/>
            </a:xfrm>
            <a:custGeom>
              <a:avLst/>
              <a:gdLst>
                <a:gd name="connsiteX0" fmla="*/ 331295 w 661660"/>
                <a:gd name="connsiteY0" fmla="*/ 556641 h 556641"/>
                <a:gd name="connsiteX1" fmla="*/ 296433 w 661660"/>
                <a:gd name="connsiteY1" fmla="*/ 543496 h 556641"/>
                <a:gd name="connsiteX2" fmla="*/ 69548 w 661660"/>
                <a:gd name="connsiteY2" fmla="*/ 348615 h 556641"/>
                <a:gd name="connsiteX3" fmla="*/ 66119 w 661660"/>
                <a:gd name="connsiteY3" fmla="*/ 345186 h 556641"/>
                <a:gd name="connsiteX4" fmla="*/ 51831 w 661660"/>
                <a:gd name="connsiteY4" fmla="*/ 62294 h 556641"/>
                <a:gd name="connsiteX5" fmla="*/ 59832 w 661660"/>
                <a:gd name="connsiteY5" fmla="*/ 53721 h 556641"/>
                <a:gd name="connsiteX6" fmla="*/ 322722 w 661660"/>
                <a:gd name="connsiteY6" fmla="*/ 54864 h 556641"/>
                <a:gd name="connsiteX7" fmla="*/ 330723 w 661660"/>
                <a:gd name="connsiteY7" fmla="*/ 63436 h 556641"/>
                <a:gd name="connsiteX8" fmla="*/ 471312 w 661660"/>
                <a:gd name="connsiteY8" fmla="*/ 0 h 556641"/>
                <a:gd name="connsiteX9" fmla="*/ 661622 w 661660"/>
                <a:gd name="connsiteY9" fmla="*/ 194310 h 556641"/>
                <a:gd name="connsiteX10" fmla="*/ 597042 w 661660"/>
                <a:gd name="connsiteY10" fmla="*/ 344043 h 556641"/>
                <a:gd name="connsiteX11" fmla="*/ 592470 w 661660"/>
                <a:gd name="connsiteY11" fmla="*/ 348615 h 556641"/>
                <a:gd name="connsiteX12" fmla="*/ 365585 w 661660"/>
                <a:gd name="connsiteY12" fmla="*/ 544068 h 556641"/>
                <a:gd name="connsiteX13" fmla="*/ 331295 w 661660"/>
                <a:gd name="connsiteY13" fmla="*/ 556641 h 556641"/>
                <a:gd name="connsiteX14" fmla="*/ 96980 w 661660"/>
                <a:gd name="connsiteY14" fmla="*/ 318897 h 556641"/>
                <a:gd name="connsiteX15" fmla="*/ 322722 w 661660"/>
                <a:gd name="connsiteY15" fmla="*/ 513207 h 556641"/>
                <a:gd name="connsiteX16" fmla="*/ 339867 w 661660"/>
                <a:gd name="connsiteY16" fmla="*/ 513207 h 556641"/>
                <a:gd name="connsiteX17" fmla="*/ 565610 w 661660"/>
                <a:gd name="connsiteY17" fmla="*/ 318897 h 556641"/>
                <a:gd name="connsiteX18" fmla="*/ 568467 w 661660"/>
                <a:gd name="connsiteY18" fmla="*/ 315468 h 556641"/>
                <a:gd name="connsiteX19" fmla="*/ 621617 w 661660"/>
                <a:gd name="connsiteY19" fmla="*/ 194310 h 556641"/>
                <a:gd name="connsiteX20" fmla="*/ 471312 w 661660"/>
                <a:gd name="connsiteY20" fmla="*/ 39434 h 556641"/>
                <a:gd name="connsiteX21" fmla="*/ 353583 w 661660"/>
                <a:gd name="connsiteY21" fmla="*/ 98298 h 556641"/>
                <a:gd name="connsiteX22" fmla="*/ 313578 w 661660"/>
                <a:gd name="connsiteY22" fmla="*/ 103441 h 556641"/>
                <a:gd name="connsiteX23" fmla="*/ 308435 w 661660"/>
                <a:gd name="connsiteY23" fmla="*/ 98298 h 556641"/>
                <a:gd name="connsiteX24" fmla="*/ 192992 w 661660"/>
                <a:gd name="connsiteY24" fmla="*/ 38862 h 556641"/>
                <a:gd name="connsiteX25" fmla="*/ 87836 w 661660"/>
                <a:gd name="connsiteY25" fmla="*/ 81153 h 556641"/>
                <a:gd name="connsiteX26" fmla="*/ 86693 w 661660"/>
                <a:gd name="connsiteY26" fmla="*/ 308039 h 556641"/>
                <a:gd name="connsiteX27" fmla="*/ 94122 w 661660"/>
                <a:gd name="connsiteY27" fmla="*/ 315468 h 556641"/>
                <a:gd name="connsiteX28" fmla="*/ 96980 w 661660"/>
                <a:gd name="connsiteY28" fmla="*/ 318897 h 556641"/>
                <a:gd name="connsiteX29" fmla="*/ 96980 w 661660"/>
                <a:gd name="connsiteY29" fmla="*/ 318897 h 556641"/>
                <a:gd name="connsiteX30" fmla="*/ 97551 w 661660"/>
                <a:gd name="connsiteY30" fmla="*/ 320040 h 556641"/>
                <a:gd name="connsiteX31" fmla="*/ 97551 w 661660"/>
                <a:gd name="connsiteY31" fmla="*/ 320040 h 5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61660" h="556641">
                  <a:moveTo>
                    <a:pt x="331295" y="556641"/>
                  </a:moveTo>
                  <a:cubicBezTo>
                    <a:pt x="318722" y="556641"/>
                    <a:pt x="306149" y="552069"/>
                    <a:pt x="296433" y="543496"/>
                  </a:cubicBezTo>
                  <a:lnTo>
                    <a:pt x="69548" y="348615"/>
                  </a:lnTo>
                  <a:cubicBezTo>
                    <a:pt x="68405" y="347472"/>
                    <a:pt x="67262" y="346329"/>
                    <a:pt x="66119" y="345186"/>
                  </a:cubicBezTo>
                  <a:cubicBezTo>
                    <a:pt x="-16177" y="270891"/>
                    <a:pt x="-22464" y="144018"/>
                    <a:pt x="51831" y="62294"/>
                  </a:cubicBezTo>
                  <a:cubicBezTo>
                    <a:pt x="54689" y="59436"/>
                    <a:pt x="56975" y="56579"/>
                    <a:pt x="59832" y="53721"/>
                  </a:cubicBezTo>
                  <a:cubicBezTo>
                    <a:pt x="132984" y="-18288"/>
                    <a:pt x="250713" y="-17716"/>
                    <a:pt x="322722" y="54864"/>
                  </a:cubicBezTo>
                  <a:cubicBezTo>
                    <a:pt x="325580" y="57721"/>
                    <a:pt x="327866" y="60579"/>
                    <a:pt x="330723" y="63436"/>
                  </a:cubicBezTo>
                  <a:cubicBezTo>
                    <a:pt x="366156" y="22860"/>
                    <a:pt x="417020" y="0"/>
                    <a:pt x="471312" y="0"/>
                  </a:cubicBezTo>
                  <a:cubicBezTo>
                    <a:pt x="575325" y="0"/>
                    <a:pt x="660479" y="86868"/>
                    <a:pt x="661622" y="194310"/>
                  </a:cubicBezTo>
                  <a:cubicBezTo>
                    <a:pt x="662765" y="251460"/>
                    <a:pt x="638762" y="305753"/>
                    <a:pt x="597042" y="344043"/>
                  </a:cubicBezTo>
                  <a:cubicBezTo>
                    <a:pt x="595899" y="345758"/>
                    <a:pt x="594185" y="347472"/>
                    <a:pt x="592470" y="348615"/>
                  </a:cubicBezTo>
                  <a:lnTo>
                    <a:pt x="365585" y="544068"/>
                  </a:lnTo>
                  <a:cubicBezTo>
                    <a:pt x="355869" y="552069"/>
                    <a:pt x="343868" y="556641"/>
                    <a:pt x="331295" y="556641"/>
                  </a:cubicBezTo>
                  <a:close/>
                  <a:moveTo>
                    <a:pt x="96980" y="318897"/>
                  </a:moveTo>
                  <a:lnTo>
                    <a:pt x="322722" y="513207"/>
                  </a:lnTo>
                  <a:cubicBezTo>
                    <a:pt x="327866" y="517779"/>
                    <a:pt x="334724" y="517779"/>
                    <a:pt x="339867" y="513207"/>
                  </a:cubicBezTo>
                  <a:lnTo>
                    <a:pt x="565610" y="318897"/>
                  </a:lnTo>
                  <a:cubicBezTo>
                    <a:pt x="566181" y="317754"/>
                    <a:pt x="567324" y="316611"/>
                    <a:pt x="568467" y="315468"/>
                  </a:cubicBezTo>
                  <a:cubicBezTo>
                    <a:pt x="602757" y="284607"/>
                    <a:pt x="622188" y="240601"/>
                    <a:pt x="621617" y="194310"/>
                  </a:cubicBezTo>
                  <a:cubicBezTo>
                    <a:pt x="620474" y="109156"/>
                    <a:pt x="553037" y="39434"/>
                    <a:pt x="471312" y="39434"/>
                  </a:cubicBezTo>
                  <a:cubicBezTo>
                    <a:pt x="425021" y="39434"/>
                    <a:pt x="381587" y="61722"/>
                    <a:pt x="353583" y="98298"/>
                  </a:cubicBezTo>
                  <a:cubicBezTo>
                    <a:pt x="343868" y="110871"/>
                    <a:pt x="326151" y="113157"/>
                    <a:pt x="313578" y="103441"/>
                  </a:cubicBezTo>
                  <a:cubicBezTo>
                    <a:pt x="311864" y="101727"/>
                    <a:pt x="310149" y="100584"/>
                    <a:pt x="308435" y="98298"/>
                  </a:cubicBezTo>
                  <a:cubicBezTo>
                    <a:pt x="281003" y="61722"/>
                    <a:pt x="238712" y="40005"/>
                    <a:pt x="192992" y="38862"/>
                  </a:cubicBezTo>
                  <a:cubicBezTo>
                    <a:pt x="153558" y="38291"/>
                    <a:pt x="115839" y="53721"/>
                    <a:pt x="87836" y="81153"/>
                  </a:cubicBezTo>
                  <a:cubicBezTo>
                    <a:pt x="24971" y="143446"/>
                    <a:pt x="24399" y="245174"/>
                    <a:pt x="86693" y="308039"/>
                  </a:cubicBezTo>
                  <a:cubicBezTo>
                    <a:pt x="88979" y="310324"/>
                    <a:pt x="91836" y="313182"/>
                    <a:pt x="94122" y="315468"/>
                  </a:cubicBezTo>
                  <a:cubicBezTo>
                    <a:pt x="95265" y="317183"/>
                    <a:pt x="95837" y="318326"/>
                    <a:pt x="96980" y="318897"/>
                  </a:cubicBezTo>
                  <a:lnTo>
                    <a:pt x="96980" y="318897"/>
                  </a:lnTo>
                  <a:close/>
                  <a:moveTo>
                    <a:pt x="97551" y="320040"/>
                  </a:moveTo>
                  <a:lnTo>
                    <a:pt x="97551" y="320040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EAD2122-CBC9-184E-A394-BA95993C0288}"/>
                </a:ext>
              </a:extLst>
            </p:cNvPr>
            <p:cNvSpPr/>
            <p:nvPr/>
          </p:nvSpPr>
          <p:spPr>
            <a:xfrm>
              <a:off x="4711826" y="3381565"/>
              <a:ext cx="85725" cy="442912"/>
            </a:xfrm>
            <a:custGeom>
              <a:avLst/>
              <a:gdLst>
                <a:gd name="connsiteX0" fmla="*/ 42863 w 85725"/>
                <a:gd name="connsiteY0" fmla="*/ 0 h 442912"/>
                <a:gd name="connsiteX1" fmla="*/ 42863 w 85725"/>
                <a:gd name="connsiteY1" fmla="*/ 0 h 442912"/>
                <a:gd name="connsiteX2" fmla="*/ 85725 w 85725"/>
                <a:gd name="connsiteY2" fmla="*/ 42863 h 442912"/>
                <a:gd name="connsiteX3" fmla="*/ 85725 w 85725"/>
                <a:gd name="connsiteY3" fmla="*/ 400050 h 442912"/>
                <a:gd name="connsiteX4" fmla="*/ 42863 w 85725"/>
                <a:gd name="connsiteY4" fmla="*/ 442913 h 442912"/>
                <a:gd name="connsiteX5" fmla="*/ 42863 w 85725"/>
                <a:gd name="connsiteY5" fmla="*/ 442913 h 442912"/>
                <a:gd name="connsiteX6" fmla="*/ 0 w 85725"/>
                <a:gd name="connsiteY6" fmla="*/ 400050 h 442912"/>
                <a:gd name="connsiteX7" fmla="*/ 0 w 85725"/>
                <a:gd name="connsiteY7" fmla="*/ 42863 h 442912"/>
                <a:gd name="connsiteX8" fmla="*/ 42863 w 85725"/>
                <a:gd name="connsiteY8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442912">
                  <a:moveTo>
                    <a:pt x="42863" y="0"/>
                  </a:moveTo>
                  <a:lnTo>
                    <a:pt x="42863" y="0"/>
                  </a:lnTo>
                  <a:cubicBezTo>
                    <a:pt x="66294" y="0"/>
                    <a:pt x="85725" y="18859"/>
                    <a:pt x="85725" y="42863"/>
                  </a:cubicBezTo>
                  <a:lnTo>
                    <a:pt x="85725" y="400050"/>
                  </a:lnTo>
                  <a:cubicBezTo>
                    <a:pt x="85725" y="423481"/>
                    <a:pt x="66866" y="442913"/>
                    <a:pt x="42863" y="442913"/>
                  </a:cubicBezTo>
                  <a:lnTo>
                    <a:pt x="42863" y="442913"/>
                  </a:lnTo>
                  <a:cubicBezTo>
                    <a:pt x="19431" y="442913"/>
                    <a:pt x="0" y="424053"/>
                    <a:pt x="0" y="400050"/>
                  </a:cubicBezTo>
                  <a:lnTo>
                    <a:pt x="0" y="42863"/>
                  </a:lnTo>
                  <a:cubicBezTo>
                    <a:pt x="572" y="18859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80D7DE-B436-A34D-995D-FC31BFE2405B}"/>
                </a:ext>
              </a:extLst>
            </p:cNvPr>
            <p:cNvSpPr/>
            <p:nvPr/>
          </p:nvSpPr>
          <p:spPr>
            <a:xfrm>
              <a:off x="4839271" y="3509010"/>
              <a:ext cx="85725" cy="156591"/>
            </a:xfrm>
            <a:custGeom>
              <a:avLst/>
              <a:gdLst>
                <a:gd name="connsiteX0" fmla="*/ 42863 w 85725"/>
                <a:gd name="connsiteY0" fmla="*/ 0 h 156591"/>
                <a:gd name="connsiteX1" fmla="*/ 42863 w 85725"/>
                <a:gd name="connsiteY1" fmla="*/ 0 h 156591"/>
                <a:gd name="connsiteX2" fmla="*/ 85725 w 85725"/>
                <a:gd name="connsiteY2" fmla="*/ 42863 h 156591"/>
                <a:gd name="connsiteX3" fmla="*/ 85725 w 85725"/>
                <a:gd name="connsiteY3" fmla="*/ 113729 h 156591"/>
                <a:gd name="connsiteX4" fmla="*/ 42863 w 85725"/>
                <a:gd name="connsiteY4" fmla="*/ 156591 h 156591"/>
                <a:gd name="connsiteX5" fmla="*/ 42863 w 85725"/>
                <a:gd name="connsiteY5" fmla="*/ 156591 h 156591"/>
                <a:gd name="connsiteX6" fmla="*/ 0 w 85725"/>
                <a:gd name="connsiteY6" fmla="*/ 113729 h 156591"/>
                <a:gd name="connsiteX7" fmla="*/ 0 w 85725"/>
                <a:gd name="connsiteY7" fmla="*/ 42863 h 156591"/>
                <a:gd name="connsiteX8" fmla="*/ 42863 w 85725"/>
                <a:gd name="connsiteY8" fmla="*/ 0 h 1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56591">
                  <a:moveTo>
                    <a:pt x="42863" y="0"/>
                  </a:moveTo>
                  <a:lnTo>
                    <a:pt x="42863" y="0"/>
                  </a:lnTo>
                  <a:cubicBezTo>
                    <a:pt x="66294" y="0"/>
                    <a:pt x="85725" y="18859"/>
                    <a:pt x="85725" y="42863"/>
                  </a:cubicBezTo>
                  <a:lnTo>
                    <a:pt x="85725" y="113729"/>
                  </a:lnTo>
                  <a:cubicBezTo>
                    <a:pt x="85725" y="137160"/>
                    <a:pt x="66865" y="156591"/>
                    <a:pt x="42863" y="156591"/>
                  </a:cubicBezTo>
                  <a:lnTo>
                    <a:pt x="42863" y="156591"/>
                  </a:lnTo>
                  <a:cubicBezTo>
                    <a:pt x="19431" y="156591"/>
                    <a:pt x="0" y="137731"/>
                    <a:pt x="0" y="113729"/>
                  </a:cubicBezTo>
                  <a:lnTo>
                    <a:pt x="0" y="42863"/>
                  </a:lnTo>
                  <a:cubicBezTo>
                    <a:pt x="572" y="18859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1969398-0383-014B-9555-59F91D9CF423}"/>
                </a:ext>
              </a:extLst>
            </p:cNvPr>
            <p:cNvSpPr/>
            <p:nvPr/>
          </p:nvSpPr>
          <p:spPr>
            <a:xfrm>
              <a:off x="4584382" y="3423856"/>
              <a:ext cx="85725" cy="296608"/>
            </a:xfrm>
            <a:custGeom>
              <a:avLst/>
              <a:gdLst>
                <a:gd name="connsiteX0" fmla="*/ 42863 w 85725"/>
                <a:gd name="connsiteY0" fmla="*/ 0 h 296608"/>
                <a:gd name="connsiteX1" fmla="*/ 42863 w 85725"/>
                <a:gd name="connsiteY1" fmla="*/ 0 h 296608"/>
                <a:gd name="connsiteX2" fmla="*/ 85725 w 85725"/>
                <a:gd name="connsiteY2" fmla="*/ 42863 h 296608"/>
                <a:gd name="connsiteX3" fmla="*/ 85725 w 85725"/>
                <a:gd name="connsiteY3" fmla="*/ 253746 h 296608"/>
                <a:gd name="connsiteX4" fmla="*/ 42863 w 85725"/>
                <a:gd name="connsiteY4" fmla="*/ 296609 h 296608"/>
                <a:gd name="connsiteX5" fmla="*/ 42863 w 85725"/>
                <a:gd name="connsiteY5" fmla="*/ 296609 h 296608"/>
                <a:gd name="connsiteX6" fmla="*/ 0 w 85725"/>
                <a:gd name="connsiteY6" fmla="*/ 253746 h 296608"/>
                <a:gd name="connsiteX7" fmla="*/ 0 w 85725"/>
                <a:gd name="connsiteY7" fmla="*/ 42863 h 296608"/>
                <a:gd name="connsiteX8" fmla="*/ 42863 w 85725"/>
                <a:gd name="connsiteY8" fmla="*/ 0 h 2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296608">
                  <a:moveTo>
                    <a:pt x="42863" y="0"/>
                  </a:moveTo>
                  <a:lnTo>
                    <a:pt x="42863" y="0"/>
                  </a:lnTo>
                  <a:cubicBezTo>
                    <a:pt x="66294" y="0"/>
                    <a:pt x="85725" y="18860"/>
                    <a:pt x="85725" y="42863"/>
                  </a:cubicBezTo>
                  <a:lnTo>
                    <a:pt x="85725" y="253746"/>
                  </a:lnTo>
                  <a:cubicBezTo>
                    <a:pt x="85725" y="277178"/>
                    <a:pt x="66866" y="296609"/>
                    <a:pt x="42863" y="296609"/>
                  </a:cubicBezTo>
                  <a:lnTo>
                    <a:pt x="42863" y="296609"/>
                  </a:lnTo>
                  <a:cubicBezTo>
                    <a:pt x="19431" y="296609"/>
                    <a:pt x="0" y="277749"/>
                    <a:pt x="0" y="253746"/>
                  </a:cubicBezTo>
                  <a:lnTo>
                    <a:pt x="0" y="42863"/>
                  </a:lnTo>
                  <a:cubicBezTo>
                    <a:pt x="572" y="18860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6EE2636-28E2-644A-8540-2AFBB1BFDEEE}"/>
                </a:ext>
              </a:extLst>
            </p:cNvPr>
            <p:cNvSpPr/>
            <p:nvPr/>
          </p:nvSpPr>
          <p:spPr>
            <a:xfrm>
              <a:off x="5697484" y="1848178"/>
              <a:ext cx="1355822" cy="1141337"/>
            </a:xfrm>
            <a:custGeom>
              <a:avLst/>
              <a:gdLst>
                <a:gd name="connsiteX0" fmla="*/ 678550 w 1355822"/>
                <a:gd name="connsiteY0" fmla="*/ 1141337 h 1141337"/>
                <a:gd name="connsiteX1" fmla="*/ 608256 w 1355822"/>
                <a:gd name="connsiteY1" fmla="*/ 1115049 h 1141337"/>
                <a:gd name="connsiteX2" fmla="*/ 142483 w 1355822"/>
                <a:gd name="connsiteY2" fmla="*/ 714427 h 1141337"/>
                <a:gd name="connsiteX3" fmla="*/ 135625 w 1355822"/>
                <a:gd name="connsiteY3" fmla="*/ 707569 h 1141337"/>
                <a:gd name="connsiteX4" fmla="*/ 105907 w 1355822"/>
                <a:gd name="connsiteY4" fmla="*/ 127497 h 1141337"/>
                <a:gd name="connsiteX5" fmla="*/ 122481 w 1355822"/>
                <a:gd name="connsiteY5" fmla="*/ 110352 h 1141337"/>
                <a:gd name="connsiteX6" fmla="*/ 661405 w 1355822"/>
                <a:gd name="connsiteY6" fmla="*/ 112638 h 1141337"/>
                <a:gd name="connsiteX7" fmla="*/ 678550 w 1355822"/>
                <a:gd name="connsiteY7" fmla="*/ 130925 h 1141337"/>
                <a:gd name="connsiteX8" fmla="*/ 1217475 w 1355822"/>
                <a:gd name="connsiteY8" fmla="*/ 93778 h 1141337"/>
                <a:gd name="connsiteX9" fmla="*/ 1240906 w 1355822"/>
                <a:gd name="connsiteY9" fmla="*/ 116067 h 1141337"/>
                <a:gd name="connsiteX10" fmla="*/ 1355778 w 1355822"/>
                <a:gd name="connsiteY10" fmla="*/ 397244 h 1141337"/>
                <a:gd name="connsiteX11" fmla="*/ 1355778 w 1355822"/>
                <a:gd name="connsiteY11" fmla="*/ 397244 h 1141337"/>
                <a:gd name="connsiteX12" fmla="*/ 1223190 w 1355822"/>
                <a:gd name="connsiteY12" fmla="*/ 704712 h 1141337"/>
                <a:gd name="connsiteX13" fmla="*/ 1214617 w 1355822"/>
                <a:gd name="connsiteY13" fmla="*/ 713855 h 1141337"/>
                <a:gd name="connsiteX14" fmla="*/ 748845 w 1355822"/>
                <a:gd name="connsiteY14" fmla="*/ 1114477 h 1141337"/>
                <a:gd name="connsiteX15" fmla="*/ 678550 w 1355822"/>
                <a:gd name="connsiteY15" fmla="*/ 1141337 h 1141337"/>
                <a:gd name="connsiteX16" fmla="*/ 196776 w 1355822"/>
                <a:gd name="connsiteY16" fmla="*/ 654991 h 1141337"/>
                <a:gd name="connsiteX17" fmla="*/ 660834 w 1355822"/>
                <a:gd name="connsiteY17" fmla="*/ 1054470 h 1141337"/>
                <a:gd name="connsiteX18" fmla="*/ 697410 w 1355822"/>
                <a:gd name="connsiteY18" fmla="*/ 1054470 h 1141337"/>
                <a:gd name="connsiteX19" fmla="*/ 1161468 w 1355822"/>
                <a:gd name="connsiteY19" fmla="*/ 654991 h 1141337"/>
                <a:gd name="connsiteX20" fmla="*/ 1167183 w 1355822"/>
                <a:gd name="connsiteY20" fmla="*/ 648133 h 1141337"/>
                <a:gd name="connsiteX21" fmla="*/ 1276339 w 1355822"/>
                <a:gd name="connsiteY21" fmla="*/ 398959 h 1141337"/>
                <a:gd name="connsiteX22" fmla="*/ 1276339 w 1355822"/>
                <a:gd name="connsiteY22" fmla="*/ 398959 h 1141337"/>
                <a:gd name="connsiteX23" fmla="*/ 1183756 w 1355822"/>
                <a:gd name="connsiteY23" fmla="*/ 172645 h 1141337"/>
                <a:gd name="connsiteX24" fmla="*/ 755703 w 1355822"/>
                <a:gd name="connsiteY24" fmla="*/ 165215 h 1141337"/>
                <a:gd name="connsiteX25" fmla="*/ 723127 w 1355822"/>
                <a:gd name="connsiteY25" fmla="*/ 201792 h 1141337"/>
                <a:gd name="connsiteX26" fmla="*/ 643117 w 1355822"/>
                <a:gd name="connsiteY26" fmla="*/ 212650 h 1141337"/>
                <a:gd name="connsiteX27" fmla="*/ 632259 w 1355822"/>
                <a:gd name="connsiteY27" fmla="*/ 201792 h 1141337"/>
                <a:gd name="connsiteX28" fmla="*/ 210492 w 1355822"/>
                <a:gd name="connsiteY28" fmla="*/ 139498 h 1141337"/>
                <a:gd name="connsiteX29" fmla="*/ 177916 w 1355822"/>
                <a:gd name="connsiteY29" fmla="*/ 167502 h 1141337"/>
                <a:gd name="connsiteX30" fmla="*/ 175059 w 1355822"/>
                <a:gd name="connsiteY30" fmla="*/ 634989 h 1141337"/>
                <a:gd name="connsiteX31" fmla="*/ 190489 w 1355822"/>
                <a:gd name="connsiteY31" fmla="*/ 649848 h 1141337"/>
                <a:gd name="connsiteX32" fmla="*/ 196776 w 1355822"/>
                <a:gd name="connsiteY32" fmla="*/ 654991 h 1141337"/>
                <a:gd name="connsiteX33" fmla="*/ 1159753 w 1355822"/>
                <a:gd name="connsiteY33" fmla="*/ 657277 h 1141337"/>
                <a:gd name="connsiteX34" fmla="*/ 1159753 w 1355822"/>
                <a:gd name="connsiteY34" fmla="*/ 657277 h 11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822" h="1141337">
                  <a:moveTo>
                    <a:pt x="678550" y="1141337"/>
                  </a:moveTo>
                  <a:cubicBezTo>
                    <a:pt x="652833" y="1141337"/>
                    <a:pt x="627687" y="1132194"/>
                    <a:pt x="608256" y="1115049"/>
                  </a:cubicBezTo>
                  <a:lnTo>
                    <a:pt x="142483" y="714427"/>
                  </a:lnTo>
                  <a:cubicBezTo>
                    <a:pt x="140197" y="712141"/>
                    <a:pt x="137911" y="710427"/>
                    <a:pt x="135625" y="707569"/>
                  </a:cubicBezTo>
                  <a:cubicBezTo>
                    <a:pt x="-32967" y="555550"/>
                    <a:pt x="-46112" y="296089"/>
                    <a:pt x="105907" y="127497"/>
                  </a:cubicBezTo>
                  <a:cubicBezTo>
                    <a:pt x="111051" y="121782"/>
                    <a:pt x="116766" y="116067"/>
                    <a:pt x="122481" y="110352"/>
                  </a:cubicBezTo>
                  <a:cubicBezTo>
                    <a:pt x="271642" y="-37667"/>
                    <a:pt x="512815" y="-36524"/>
                    <a:pt x="661405" y="112638"/>
                  </a:cubicBezTo>
                  <a:cubicBezTo>
                    <a:pt x="667120" y="118353"/>
                    <a:pt x="672835" y="124639"/>
                    <a:pt x="678550" y="130925"/>
                  </a:cubicBezTo>
                  <a:cubicBezTo>
                    <a:pt x="817425" y="-27951"/>
                    <a:pt x="1058598" y="-44525"/>
                    <a:pt x="1217475" y="93778"/>
                  </a:cubicBezTo>
                  <a:cubicBezTo>
                    <a:pt x="1225476" y="100636"/>
                    <a:pt x="1233477" y="108637"/>
                    <a:pt x="1240906" y="116067"/>
                  </a:cubicBezTo>
                  <a:cubicBezTo>
                    <a:pt x="1314058" y="191504"/>
                    <a:pt x="1355206" y="292089"/>
                    <a:pt x="1355778" y="397244"/>
                  </a:cubicBezTo>
                  <a:lnTo>
                    <a:pt x="1355778" y="397244"/>
                  </a:lnTo>
                  <a:cubicBezTo>
                    <a:pt x="1357492" y="513830"/>
                    <a:pt x="1309486" y="625845"/>
                    <a:pt x="1223190" y="704712"/>
                  </a:cubicBezTo>
                  <a:cubicBezTo>
                    <a:pt x="1220332" y="708140"/>
                    <a:pt x="1217475" y="710998"/>
                    <a:pt x="1214617" y="713855"/>
                  </a:cubicBezTo>
                  <a:lnTo>
                    <a:pt x="748845" y="1114477"/>
                  </a:lnTo>
                  <a:cubicBezTo>
                    <a:pt x="729414" y="1132194"/>
                    <a:pt x="704268" y="1141337"/>
                    <a:pt x="678550" y="1141337"/>
                  </a:cubicBezTo>
                  <a:close/>
                  <a:moveTo>
                    <a:pt x="196776" y="654991"/>
                  </a:moveTo>
                  <a:lnTo>
                    <a:pt x="660834" y="1054470"/>
                  </a:lnTo>
                  <a:cubicBezTo>
                    <a:pt x="671121" y="1063614"/>
                    <a:pt x="687123" y="1063614"/>
                    <a:pt x="697410" y="1054470"/>
                  </a:cubicBezTo>
                  <a:lnTo>
                    <a:pt x="1161468" y="654991"/>
                  </a:lnTo>
                  <a:cubicBezTo>
                    <a:pt x="1163182" y="652705"/>
                    <a:pt x="1164897" y="650419"/>
                    <a:pt x="1167183" y="648133"/>
                  </a:cubicBezTo>
                  <a:cubicBezTo>
                    <a:pt x="1238049" y="584697"/>
                    <a:pt x="1278054" y="493828"/>
                    <a:pt x="1276339" y="398959"/>
                  </a:cubicBezTo>
                  <a:lnTo>
                    <a:pt x="1276339" y="398959"/>
                  </a:lnTo>
                  <a:cubicBezTo>
                    <a:pt x="1275768" y="314377"/>
                    <a:pt x="1242621" y="233224"/>
                    <a:pt x="1183756" y="172645"/>
                  </a:cubicBezTo>
                  <a:cubicBezTo>
                    <a:pt x="1067742" y="52630"/>
                    <a:pt x="876289" y="49201"/>
                    <a:pt x="755703" y="165215"/>
                  </a:cubicBezTo>
                  <a:cubicBezTo>
                    <a:pt x="743701" y="176645"/>
                    <a:pt x="732843" y="188647"/>
                    <a:pt x="723127" y="201792"/>
                  </a:cubicBezTo>
                  <a:cubicBezTo>
                    <a:pt x="703696" y="226938"/>
                    <a:pt x="668263" y="231509"/>
                    <a:pt x="643117" y="212650"/>
                  </a:cubicBezTo>
                  <a:cubicBezTo>
                    <a:pt x="639117" y="209793"/>
                    <a:pt x="635688" y="205792"/>
                    <a:pt x="632259" y="201792"/>
                  </a:cubicBezTo>
                  <a:cubicBezTo>
                    <a:pt x="532818" y="68060"/>
                    <a:pt x="344223" y="40057"/>
                    <a:pt x="210492" y="139498"/>
                  </a:cubicBezTo>
                  <a:cubicBezTo>
                    <a:pt x="199062" y="148070"/>
                    <a:pt x="188203" y="157214"/>
                    <a:pt x="177916" y="167502"/>
                  </a:cubicBezTo>
                  <a:cubicBezTo>
                    <a:pt x="48186" y="296089"/>
                    <a:pt x="47043" y="505258"/>
                    <a:pt x="175059" y="634989"/>
                  </a:cubicBezTo>
                  <a:cubicBezTo>
                    <a:pt x="180202" y="640132"/>
                    <a:pt x="185346" y="644704"/>
                    <a:pt x="190489" y="649848"/>
                  </a:cubicBezTo>
                  <a:cubicBezTo>
                    <a:pt x="193347" y="651562"/>
                    <a:pt x="195061" y="653277"/>
                    <a:pt x="196776" y="654991"/>
                  </a:cubicBezTo>
                  <a:close/>
                  <a:moveTo>
                    <a:pt x="1159753" y="657277"/>
                  </a:moveTo>
                  <a:lnTo>
                    <a:pt x="1159753" y="657277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CE24003B-CB54-AD44-ABCD-76B047FFAFBE}"/>
                </a:ext>
              </a:extLst>
            </p:cNvPr>
            <p:cNvSpPr/>
            <p:nvPr/>
          </p:nvSpPr>
          <p:spPr>
            <a:xfrm>
              <a:off x="6588633" y="2101976"/>
              <a:ext cx="175450" cy="908685"/>
            </a:xfrm>
            <a:custGeom>
              <a:avLst/>
              <a:gdLst>
                <a:gd name="connsiteX0" fmla="*/ 42863 w 175450"/>
                <a:gd name="connsiteY0" fmla="*/ 0 h 908685"/>
                <a:gd name="connsiteX1" fmla="*/ 132588 w 175450"/>
                <a:gd name="connsiteY1" fmla="*/ 0 h 908685"/>
                <a:gd name="connsiteX2" fmla="*/ 175451 w 175450"/>
                <a:gd name="connsiteY2" fmla="*/ 42863 h 908685"/>
                <a:gd name="connsiteX3" fmla="*/ 175451 w 175450"/>
                <a:gd name="connsiteY3" fmla="*/ 865823 h 908685"/>
                <a:gd name="connsiteX4" fmla="*/ 132588 w 175450"/>
                <a:gd name="connsiteY4" fmla="*/ 908685 h 908685"/>
                <a:gd name="connsiteX5" fmla="*/ 42863 w 175450"/>
                <a:gd name="connsiteY5" fmla="*/ 908685 h 908685"/>
                <a:gd name="connsiteX6" fmla="*/ 0 w 175450"/>
                <a:gd name="connsiteY6" fmla="*/ 865823 h 908685"/>
                <a:gd name="connsiteX7" fmla="*/ 0 w 175450"/>
                <a:gd name="connsiteY7" fmla="*/ 42863 h 908685"/>
                <a:gd name="connsiteX8" fmla="*/ 42863 w 175450"/>
                <a:gd name="connsiteY8" fmla="*/ 0 h 90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908685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1" y="18860"/>
                    <a:pt x="175451" y="42863"/>
                  </a:cubicBezTo>
                  <a:lnTo>
                    <a:pt x="175451" y="865823"/>
                  </a:lnTo>
                  <a:cubicBezTo>
                    <a:pt x="175451" y="889254"/>
                    <a:pt x="156591" y="908685"/>
                    <a:pt x="132588" y="908685"/>
                  </a:cubicBezTo>
                  <a:lnTo>
                    <a:pt x="42863" y="908685"/>
                  </a:lnTo>
                  <a:cubicBezTo>
                    <a:pt x="19431" y="908685"/>
                    <a:pt x="0" y="889826"/>
                    <a:pt x="0" y="865823"/>
                  </a:cubicBezTo>
                  <a:lnTo>
                    <a:pt x="0" y="42863"/>
                  </a:lnTo>
                  <a:cubicBezTo>
                    <a:pt x="571" y="18860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18C8461-2474-BB41-A339-5580BA661BD1}"/>
                </a:ext>
              </a:extLst>
            </p:cNvPr>
            <p:cNvSpPr/>
            <p:nvPr/>
          </p:nvSpPr>
          <p:spPr>
            <a:xfrm>
              <a:off x="6850380" y="2363152"/>
              <a:ext cx="175450" cy="321754"/>
            </a:xfrm>
            <a:custGeom>
              <a:avLst/>
              <a:gdLst>
                <a:gd name="connsiteX0" fmla="*/ 42863 w 175450"/>
                <a:gd name="connsiteY0" fmla="*/ 0 h 321754"/>
                <a:gd name="connsiteX1" fmla="*/ 132588 w 175450"/>
                <a:gd name="connsiteY1" fmla="*/ 0 h 321754"/>
                <a:gd name="connsiteX2" fmla="*/ 175451 w 175450"/>
                <a:gd name="connsiteY2" fmla="*/ 42863 h 321754"/>
                <a:gd name="connsiteX3" fmla="*/ 175451 w 175450"/>
                <a:gd name="connsiteY3" fmla="*/ 278892 h 321754"/>
                <a:gd name="connsiteX4" fmla="*/ 132588 w 175450"/>
                <a:gd name="connsiteY4" fmla="*/ 321754 h 321754"/>
                <a:gd name="connsiteX5" fmla="*/ 42863 w 175450"/>
                <a:gd name="connsiteY5" fmla="*/ 321754 h 321754"/>
                <a:gd name="connsiteX6" fmla="*/ 0 w 175450"/>
                <a:gd name="connsiteY6" fmla="*/ 278892 h 321754"/>
                <a:gd name="connsiteX7" fmla="*/ 0 w 175450"/>
                <a:gd name="connsiteY7" fmla="*/ 42863 h 321754"/>
                <a:gd name="connsiteX8" fmla="*/ 42863 w 175450"/>
                <a:gd name="connsiteY8" fmla="*/ 0 h 32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321754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1" y="18859"/>
                    <a:pt x="175451" y="42863"/>
                  </a:cubicBezTo>
                  <a:lnTo>
                    <a:pt x="175451" y="278892"/>
                  </a:lnTo>
                  <a:cubicBezTo>
                    <a:pt x="175451" y="302323"/>
                    <a:pt x="156591" y="321754"/>
                    <a:pt x="132588" y="321754"/>
                  </a:cubicBezTo>
                  <a:lnTo>
                    <a:pt x="42863" y="321754"/>
                  </a:lnTo>
                  <a:cubicBezTo>
                    <a:pt x="19431" y="321754"/>
                    <a:pt x="0" y="302895"/>
                    <a:pt x="0" y="278892"/>
                  </a:cubicBezTo>
                  <a:lnTo>
                    <a:pt x="0" y="42863"/>
                  </a:lnTo>
                  <a:cubicBezTo>
                    <a:pt x="0" y="18859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0DCD253-6AAC-F346-9EBE-02780569B5C1}"/>
                </a:ext>
              </a:extLst>
            </p:cNvPr>
            <p:cNvSpPr/>
            <p:nvPr/>
          </p:nvSpPr>
          <p:spPr>
            <a:xfrm>
              <a:off x="6326886" y="2187701"/>
              <a:ext cx="175450" cy="609219"/>
            </a:xfrm>
            <a:custGeom>
              <a:avLst/>
              <a:gdLst>
                <a:gd name="connsiteX0" fmla="*/ 42863 w 175450"/>
                <a:gd name="connsiteY0" fmla="*/ 0 h 609219"/>
                <a:gd name="connsiteX1" fmla="*/ 132588 w 175450"/>
                <a:gd name="connsiteY1" fmla="*/ 0 h 609219"/>
                <a:gd name="connsiteX2" fmla="*/ 175450 w 175450"/>
                <a:gd name="connsiteY2" fmla="*/ 42863 h 609219"/>
                <a:gd name="connsiteX3" fmla="*/ 175450 w 175450"/>
                <a:gd name="connsiteY3" fmla="*/ 566357 h 609219"/>
                <a:gd name="connsiteX4" fmla="*/ 132588 w 175450"/>
                <a:gd name="connsiteY4" fmla="*/ 609219 h 609219"/>
                <a:gd name="connsiteX5" fmla="*/ 42863 w 175450"/>
                <a:gd name="connsiteY5" fmla="*/ 609219 h 609219"/>
                <a:gd name="connsiteX6" fmla="*/ 0 w 175450"/>
                <a:gd name="connsiteY6" fmla="*/ 566357 h 609219"/>
                <a:gd name="connsiteX7" fmla="*/ 0 w 175450"/>
                <a:gd name="connsiteY7" fmla="*/ 42863 h 609219"/>
                <a:gd name="connsiteX8" fmla="*/ 42863 w 175450"/>
                <a:gd name="connsiteY8" fmla="*/ 0 h 6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609219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0" y="18860"/>
                    <a:pt x="175450" y="42863"/>
                  </a:cubicBezTo>
                  <a:lnTo>
                    <a:pt x="175450" y="566357"/>
                  </a:lnTo>
                  <a:cubicBezTo>
                    <a:pt x="175450" y="589788"/>
                    <a:pt x="156591" y="609219"/>
                    <a:pt x="132588" y="609219"/>
                  </a:cubicBezTo>
                  <a:lnTo>
                    <a:pt x="42863" y="609219"/>
                  </a:lnTo>
                  <a:cubicBezTo>
                    <a:pt x="19431" y="609219"/>
                    <a:pt x="0" y="590360"/>
                    <a:pt x="0" y="566357"/>
                  </a:cubicBezTo>
                  <a:lnTo>
                    <a:pt x="0" y="42863"/>
                  </a:lnTo>
                  <a:cubicBezTo>
                    <a:pt x="571" y="19431"/>
                    <a:pt x="19431" y="0"/>
                    <a:pt x="42863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D3B35B9-1740-B240-BE23-1ED9EE03BBA1}"/>
                </a:ext>
              </a:extLst>
            </p:cNvPr>
            <p:cNvSpPr/>
            <p:nvPr/>
          </p:nvSpPr>
          <p:spPr>
            <a:xfrm>
              <a:off x="7251418" y="3530829"/>
              <a:ext cx="503491" cy="869252"/>
            </a:xfrm>
            <a:custGeom>
              <a:avLst/>
              <a:gdLst>
                <a:gd name="connsiteX0" fmla="*/ 31433 w 503491"/>
                <a:gd name="connsiteY0" fmla="*/ 0 h 869251"/>
                <a:gd name="connsiteX1" fmla="*/ 472059 w 503491"/>
                <a:gd name="connsiteY1" fmla="*/ 0 h 869251"/>
                <a:gd name="connsiteX2" fmla="*/ 503491 w 503491"/>
                <a:gd name="connsiteY2" fmla="*/ 31433 h 869251"/>
                <a:gd name="connsiteX3" fmla="*/ 503491 w 503491"/>
                <a:gd name="connsiteY3" fmla="*/ 837819 h 869251"/>
                <a:gd name="connsiteX4" fmla="*/ 472059 w 503491"/>
                <a:gd name="connsiteY4" fmla="*/ 869252 h 869251"/>
                <a:gd name="connsiteX5" fmla="*/ 31433 w 503491"/>
                <a:gd name="connsiteY5" fmla="*/ 869252 h 869251"/>
                <a:gd name="connsiteX6" fmla="*/ 0 w 503491"/>
                <a:gd name="connsiteY6" fmla="*/ 837819 h 869251"/>
                <a:gd name="connsiteX7" fmla="*/ 0 w 503491"/>
                <a:gd name="connsiteY7" fmla="*/ 31433 h 869251"/>
                <a:gd name="connsiteX8" fmla="*/ 31433 w 503491"/>
                <a:gd name="connsiteY8" fmla="*/ 0 h 8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491" h="869251">
                  <a:moveTo>
                    <a:pt x="31433" y="0"/>
                  </a:moveTo>
                  <a:lnTo>
                    <a:pt x="472059" y="0"/>
                  </a:lnTo>
                  <a:cubicBezTo>
                    <a:pt x="489776" y="0"/>
                    <a:pt x="503491" y="14288"/>
                    <a:pt x="503491" y="31433"/>
                  </a:cubicBezTo>
                  <a:lnTo>
                    <a:pt x="503491" y="837819"/>
                  </a:lnTo>
                  <a:cubicBezTo>
                    <a:pt x="503491" y="855536"/>
                    <a:pt x="489204" y="869252"/>
                    <a:pt x="472059" y="869252"/>
                  </a:cubicBezTo>
                  <a:lnTo>
                    <a:pt x="31433" y="869252"/>
                  </a:lnTo>
                  <a:cubicBezTo>
                    <a:pt x="13716" y="869252"/>
                    <a:pt x="0" y="854964"/>
                    <a:pt x="0" y="837819"/>
                  </a:cubicBezTo>
                  <a:lnTo>
                    <a:pt x="0" y="31433"/>
                  </a:lnTo>
                  <a:cubicBezTo>
                    <a:pt x="0" y="13716"/>
                    <a:pt x="13716" y="0"/>
                    <a:pt x="31433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251F3A8-5AE4-5D40-ACC0-6A045E67231E}"/>
                </a:ext>
              </a:extLst>
            </p:cNvPr>
            <p:cNvSpPr/>
            <p:nvPr/>
          </p:nvSpPr>
          <p:spPr>
            <a:xfrm>
              <a:off x="7170420" y="3456431"/>
              <a:ext cx="663511" cy="1030414"/>
            </a:xfrm>
            <a:custGeom>
              <a:avLst/>
              <a:gdLst>
                <a:gd name="connsiteX0" fmla="*/ 552069 w 663511"/>
                <a:gd name="connsiteY0" fmla="*/ 80010 h 1030414"/>
                <a:gd name="connsiteX1" fmla="*/ 583501 w 663511"/>
                <a:gd name="connsiteY1" fmla="*/ 111443 h 1030414"/>
                <a:gd name="connsiteX2" fmla="*/ 583501 w 663511"/>
                <a:gd name="connsiteY2" fmla="*/ 918401 h 1030414"/>
                <a:gd name="connsiteX3" fmla="*/ 552069 w 663511"/>
                <a:gd name="connsiteY3" fmla="*/ 950404 h 1030414"/>
                <a:gd name="connsiteX4" fmla="*/ 552069 w 663511"/>
                <a:gd name="connsiteY4" fmla="*/ 950404 h 1030414"/>
                <a:gd name="connsiteX5" fmla="*/ 111443 w 663511"/>
                <a:gd name="connsiteY5" fmla="*/ 950404 h 1030414"/>
                <a:gd name="connsiteX6" fmla="*/ 80010 w 663511"/>
                <a:gd name="connsiteY6" fmla="*/ 918972 h 1030414"/>
                <a:gd name="connsiteX7" fmla="*/ 80010 w 663511"/>
                <a:gd name="connsiteY7" fmla="*/ 111443 h 1030414"/>
                <a:gd name="connsiteX8" fmla="*/ 111443 w 663511"/>
                <a:gd name="connsiteY8" fmla="*/ 80010 h 1030414"/>
                <a:gd name="connsiteX9" fmla="*/ 552069 w 663511"/>
                <a:gd name="connsiteY9" fmla="*/ 80010 h 1030414"/>
                <a:gd name="connsiteX10" fmla="*/ 552069 w 663511"/>
                <a:gd name="connsiteY10" fmla="*/ 0 h 1030414"/>
                <a:gd name="connsiteX11" fmla="*/ 111443 w 663511"/>
                <a:gd name="connsiteY11" fmla="*/ 0 h 1030414"/>
                <a:gd name="connsiteX12" fmla="*/ 0 w 663511"/>
                <a:gd name="connsiteY12" fmla="*/ 111443 h 1030414"/>
                <a:gd name="connsiteX13" fmla="*/ 0 w 663511"/>
                <a:gd name="connsiteY13" fmla="*/ 918401 h 1030414"/>
                <a:gd name="connsiteX14" fmla="*/ 111443 w 663511"/>
                <a:gd name="connsiteY14" fmla="*/ 1030414 h 1030414"/>
                <a:gd name="connsiteX15" fmla="*/ 552069 w 663511"/>
                <a:gd name="connsiteY15" fmla="*/ 1030414 h 1030414"/>
                <a:gd name="connsiteX16" fmla="*/ 663511 w 663511"/>
                <a:gd name="connsiteY16" fmla="*/ 918972 h 1030414"/>
                <a:gd name="connsiteX17" fmla="*/ 663511 w 663511"/>
                <a:gd name="connsiteY17" fmla="*/ 111443 h 1030414"/>
                <a:gd name="connsiteX18" fmla="*/ 552069 w 663511"/>
                <a:gd name="connsiteY18" fmla="*/ 0 h 10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3511" h="1030414">
                  <a:moveTo>
                    <a:pt x="552069" y="80010"/>
                  </a:moveTo>
                  <a:cubicBezTo>
                    <a:pt x="569786" y="80010"/>
                    <a:pt x="583501" y="94298"/>
                    <a:pt x="583501" y="111443"/>
                  </a:cubicBezTo>
                  <a:lnTo>
                    <a:pt x="583501" y="918401"/>
                  </a:lnTo>
                  <a:cubicBezTo>
                    <a:pt x="583501" y="935546"/>
                    <a:pt x="569786" y="949833"/>
                    <a:pt x="552069" y="950404"/>
                  </a:cubicBezTo>
                  <a:lnTo>
                    <a:pt x="552069" y="950404"/>
                  </a:lnTo>
                  <a:lnTo>
                    <a:pt x="111443" y="950404"/>
                  </a:lnTo>
                  <a:cubicBezTo>
                    <a:pt x="93726" y="950404"/>
                    <a:pt x="80010" y="936117"/>
                    <a:pt x="80010" y="918972"/>
                  </a:cubicBezTo>
                  <a:lnTo>
                    <a:pt x="80010" y="111443"/>
                  </a:lnTo>
                  <a:cubicBezTo>
                    <a:pt x="80010" y="93726"/>
                    <a:pt x="94298" y="80010"/>
                    <a:pt x="111443" y="80010"/>
                  </a:cubicBezTo>
                  <a:lnTo>
                    <a:pt x="552069" y="80010"/>
                  </a:lnTo>
                  <a:moveTo>
                    <a:pt x="552069" y="0"/>
                  </a:moveTo>
                  <a:lnTo>
                    <a:pt x="111443" y="0"/>
                  </a:lnTo>
                  <a:cubicBezTo>
                    <a:pt x="49721" y="0"/>
                    <a:pt x="0" y="50292"/>
                    <a:pt x="0" y="111443"/>
                  </a:cubicBezTo>
                  <a:lnTo>
                    <a:pt x="0" y="918401"/>
                  </a:lnTo>
                  <a:cubicBezTo>
                    <a:pt x="0" y="980123"/>
                    <a:pt x="49721" y="1029843"/>
                    <a:pt x="111443" y="1030414"/>
                  </a:cubicBezTo>
                  <a:lnTo>
                    <a:pt x="552069" y="1030414"/>
                  </a:lnTo>
                  <a:cubicBezTo>
                    <a:pt x="613791" y="1030414"/>
                    <a:pt x="663511" y="980694"/>
                    <a:pt x="663511" y="918972"/>
                  </a:cubicBezTo>
                  <a:lnTo>
                    <a:pt x="663511" y="111443"/>
                  </a:lnTo>
                  <a:cubicBezTo>
                    <a:pt x="663511" y="49721"/>
                    <a:pt x="613791" y="0"/>
                    <a:pt x="552069" y="0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D093E50-521E-C64D-BF88-11021DAEF860}"/>
                </a:ext>
              </a:extLst>
            </p:cNvPr>
            <p:cNvSpPr/>
            <p:nvPr/>
          </p:nvSpPr>
          <p:spPr>
            <a:xfrm>
              <a:off x="7471600" y="4297680"/>
              <a:ext cx="74295" cy="74295"/>
            </a:xfrm>
            <a:custGeom>
              <a:avLst/>
              <a:gdLst>
                <a:gd name="connsiteX0" fmla="*/ 74295 w 74295"/>
                <a:gd name="connsiteY0" fmla="*/ 37148 h 74295"/>
                <a:gd name="connsiteX1" fmla="*/ 37148 w 74295"/>
                <a:gd name="connsiteY1" fmla="*/ 74295 h 74295"/>
                <a:gd name="connsiteX2" fmla="*/ 0 w 74295"/>
                <a:gd name="connsiteY2" fmla="*/ 37148 h 74295"/>
                <a:gd name="connsiteX3" fmla="*/ 37148 w 74295"/>
                <a:gd name="connsiteY3" fmla="*/ 0 h 74295"/>
                <a:gd name="connsiteX4" fmla="*/ 74295 w 74295"/>
                <a:gd name="connsiteY4" fmla="*/ 37148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" h="74295">
                  <a:moveTo>
                    <a:pt x="74295" y="37148"/>
                  </a:moveTo>
                  <a:cubicBezTo>
                    <a:pt x="74295" y="57663"/>
                    <a:pt x="57664" y="74295"/>
                    <a:pt x="37148" y="74295"/>
                  </a:cubicBezTo>
                  <a:cubicBezTo>
                    <a:pt x="16632" y="74295"/>
                    <a:pt x="0" y="57663"/>
                    <a:pt x="0" y="37148"/>
                  </a:cubicBezTo>
                  <a:cubicBezTo>
                    <a:pt x="0" y="16632"/>
                    <a:pt x="16632" y="0"/>
                    <a:pt x="37148" y="0"/>
                  </a:cubicBezTo>
                  <a:cubicBezTo>
                    <a:pt x="57664" y="0"/>
                    <a:pt x="74295" y="16632"/>
                    <a:pt x="74295" y="37148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7F17B90-01DD-2541-9B00-42990C576F50}"/>
                </a:ext>
              </a:extLst>
            </p:cNvPr>
            <p:cNvSpPr/>
            <p:nvPr/>
          </p:nvSpPr>
          <p:spPr>
            <a:xfrm>
              <a:off x="7296150" y="4222241"/>
              <a:ext cx="414908" cy="40005"/>
            </a:xfrm>
            <a:custGeom>
              <a:avLst/>
              <a:gdLst>
                <a:gd name="connsiteX0" fmla="*/ 394906 w 414908"/>
                <a:gd name="connsiteY0" fmla="*/ 40005 h 40005"/>
                <a:gd name="connsiteX1" fmla="*/ 20003 w 414908"/>
                <a:gd name="connsiteY1" fmla="*/ 40005 h 40005"/>
                <a:gd name="connsiteX2" fmla="*/ 0 w 414908"/>
                <a:gd name="connsiteY2" fmla="*/ 20003 h 40005"/>
                <a:gd name="connsiteX3" fmla="*/ 20003 w 414908"/>
                <a:gd name="connsiteY3" fmla="*/ 0 h 40005"/>
                <a:gd name="connsiteX4" fmla="*/ 394906 w 414908"/>
                <a:gd name="connsiteY4" fmla="*/ 0 h 40005"/>
                <a:gd name="connsiteX5" fmla="*/ 414909 w 414908"/>
                <a:gd name="connsiteY5" fmla="*/ 20003 h 40005"/>
                <a:gd name="connsiteX6" fmla="*/ 394906 w 414908"/>
                <a:gd name="connsiteY6" fmla="*/ 40005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908" h="40005">
                  <a:moveTo>
                    <a:pt x="394906" y="40005"/>
                  </a:moveTo>
                  <a:lnTo>
                    <a:pt x="20003" y="40005"/>
                  </a:lnTo>
                  <a:cubicBezTo>
                    <a:pt x="9144" y="40005"/>
                    <a:pt x="0" y="30861"/>
                    <a:pt x="0" y="20003"/>
                  </a:cubicBezTo>
                  <a:cubicBezTo>
                    <a:pt x="0" y="9144"/>
                    <a:pt x="9144" y="0"/>
                    <a:pt x="20003" y="0"/>
                  </a:cubicBezTo>
                  <a:lnTo>
                    <a:pt x="394906" y="0"/>
                  </a:lnTo>
                  <a:cubicBezTo>
                    <a:pt x="405765" y="0"/>
                    <a:pt x="414909" y="9144"/>
                    <a:pt x="414909" y="20003"/>
                  </a:cubicBezTo>
                  <a:cubicBezTo>
                    <a:pt x="414909" y="30861"/>
                    <a:pt x="406336" y="40005"/>
                    <a:pt x="394906" y="4000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5199B20-99B3-DF4C-885B-05D1CB744CB6}"/>
                </a:ext>
              </a:extLst>
            </p:cNvPr>
            <p:cNvSpPr/>
            <p:nvPr/>
          </p:nvSpPr>
          <p:spPr>
            <a:xfrm>
              <a:off x="7296150" y="3615880"/>
              <a:ext cx="414908" cy="40005"/>
            </a:xfrm>
            <a:custGeom>
              <a:avLst/>
              <a:gdLst>
                <a:gd name="connsiteX0" fmla="*/ 394906 w 414908"/>
                <a:gd name="connsiteY0" fmla="*/ 40005 h 40005"/>
                <a:gd name="connsiteX1" fmla="*/ 20003 w 414908"/>
                <a:gd name="connsiteY1" fmla="*/ 40005 h 40005"/>
                <a:gd name="connsiteX2" fmla="*/ 0 w 414908"/>
                <a:gd name="connsiteY2" fmla="*/ 20003 h 40005"/>
                <a:gd name="connsiteX3" fmla="*/ 20003 w 414908"/>
                <a:gd name="connsiteY3" fmla="*/ 0 h 40005"/>
                <a:gd name="connsiteX4" fmla="*/ 394906 w 414908"/>
                <a:gd name="connsiteY4" fmla="*/ 0 h 40005"/>
                <a:gd name="connsiteX5" fmla="*/ 414909 w 414908"/>
                <a:gd name="connsiteY5" fmla="*/ 20003 h 40005"/>
                <a:gd name="connsiteX6" fmla="*/ 394906 w 414908"/>
                <a:gd name="connsiteY6" fmla="*/ 40005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908" h="40005">
                  <a:moveTo>
                    <a:pt x="394906" y="40005"/>
                  </a:moveTo>
                  <a:lnTo>
                    <a:pt x="20003" y="40005"/>
                  </a:lnTo>
                  <a:cubicBezTo>
                    <a:pt x="9144" y="40005"/>
                    <a:pt x="0" y="30861"/>
                    <a:pt x="0" y="20003"/>
                  </a:cubicBezTo>
                  <a:cubicBezTo>
                    <a:pt x="0" y="9144"/>
                    <a:pt x="9144" y="0"/>
                    <a:pt x="20003" y="0"/>
                  </a:cubicBezTo>
                  <a:lnTo>
                    <a:pt x="394906" y="0"/>
                  </a:lnTo>
                  <a:cubicBezTo>
                    <a:pt x="405765" y="0"/>
                    <a:pt x="414909" y="9144"/>
                    <a:pt x="414909" y="20003"/>
                  </a:cubicBezTo>
                  <a:cubicBezTo>
                    <a:pt x="414909" y="30861"/>
                    <a:pt x="406336" y="40005"/>
                    <a:pt x="394906" y="4000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0B24F31-E905-454C-8C6F-264132B68489}"/>
                </a:ext>
              </a:extLst>
            </p:cNvPr>
            <p:cNvSpPr/>
            <p:nvPr/>
          </p:nvSpPr>
          <p:spPr>
            <a:xfrm>
              <a:off x="7362789" y="3837622"/>
              <a:ext cx="290569" cy="248031"/>
            </a:xfrm>
            <a:custGeom>
              <a:avLst/>
              <a:gdLst>
                <a:gd name="connsiteX0" fmla="*/ 144816 w 290569"/>
                <a:gd name="connsiteY0" fmla="*/ 248031 h 248031"/>
                <a:gd name="connsiteX1" fmla="*/ 123099 w 290569"/>
                <a:gd name="connsiteY1" fmla="*/ 240030 h 248031"/>
                <a:gd name="connsiteX2" fmla="*/ 31659 w 290569"/>
                <a:gd name="connsiteY2" fmla="*/ 161163 h 248031"/>
                <a:gd name="connsiteX3" fmla="*/ 29944 w 290569"/>
                <a:gd name="connsiteY3" fmla="*/ 159449 h 248031"/>
                <a:gd name="connsiteX4" fmla="*/ 24229 w 290569"/>
                <a:gd name="connsiteY4" fmla="*/ 28575 h 248031"/>
                <a:gd name="connsiteX5" fmla="*/ 27658 w 290569"/>
                <a:gd name="connsiteY5" fmla="*/ 25146 h 248031"/>
                <a:gd name="connsiteX6" fmla="*/ 145387 w 290569"/>
                <a:gd name="connsiteY6" fmla="*/ 21146 h 248031"/>
                <a:gd name="connsiteX7" fmla="*/ 201966 w 290569"/>
                <a:gd name="connsiteY7" fmla="*/ 0 h 248031"/>
                <a:gd name="connsiteX8" fmla="*/ 290548 w 290569"/>
                <a:gd name="connsiteY8" fmla="*/ 90297 h 248031"/>
                <a:gd name="connsiteX9" fmla="*/ 290548 w 290569"/>
                <a:gd name="connsiteY9" fmla="*/ 90297 h 248031"/>
                <a:gd name="connsiteX10" fmla="*/ 261402 w 290569"/>
                <a:gd name="connsiteY10" fmla="*/ 158877 h 248031"/>
                <a:gd name="connsiteX11" fmla="*/ 258544 w 290569"/>
                <a:gd name="connsiteY11" fmla="*/ 161734 h 248031"/>
                <a:gd name="connsiteX12" fmla="*/ 167104 w 290569"/>
                <a:gd name="connsiteY12" fmla="*/ 240601 h 248031"/>
                <a:gd name="connsiteX13" fmla="*/ 144816 w 290569"/>
                <a:gd name="connsiteY13" fmla="*/ 248031 h 248031"/>
                <a:gd name="connsiteX14" fmla="*/ 59091 w 290569"/>
                <a:gd name="connsiteY14" fmla="*/ 132016 h 248031"/>
                <a:gd name="connsiteX15" fmla="*/ 144816 w 290569"/>
                <a:gd name="connsiteY15" fmla="*/ 206311 h 248031"/>
                <a:gd name="connsiteX16" fmla="*/ 230541 w 290569"/>
                <a:gd name="connsiteY16" fmla="*/ 132588 h 248031"/>
                <a:gd name="connsiteX17" fmla="*/ 232255 w 290569"/>
                <a:gd name="connsiteY17" fmla="*/ 130874 h 248031"/>
                <a:gd name="connsiteX18" fmla="*/ 249400 w 290569"/>
                <a:gd name="connsiteY18" fmla="*/ 91440 h 248031"/>
                <a:gd name="connsiteX19" fmla="*/ 249400 w 290569"/>
                <a:gd name="connsiteY19" fmla="*/ 91440 h 248031"/>
                <a:gd name="connsiteX20" fmla="*/ 201394 w 290569"/>
                <a:gd name="connsiteY20" fmla="*/ 41148 h 248031"/>
                <a:gd name="connsiteX21" fmla="*/ 200823 w 290569"/>
                <a:gd name="connsiteY21" fmla="*/ 41148 h 248031"/>
                <a:gd name="connsiteX22" fmla="*/ 163104 w 290569"/>
                <a:gd name="connsiteY22" fmla="*/ 60008 h 248031"/>
                <a:gd name="connsiteX23" fmla="*/ 144816 w 290569"/>
                <a:gd name="connsiteY23" fmla="*/ 69151 h 248031"/>
                <a:gd name="connsiteX24" fmla="*/ 144816 w 290569"/>
                <a:gd name="connsiteY24" fmla="*/ 69151 h 248031"/>
                <a:gd name="connsiteX25" fmla="*/ 126528 w 290569"/>
                <a:gd name="connsiteY25" fmla="*/ 60008 h 248031"/>
                <a:gd name="connsiteX26" fmla="*/ 89380 w 290569"/>
                <a:gd name="connsiteY26" fmla="*/ 41148 h 248031"/>
                <a:gd name="connsiteX27" fmla="*/ 55662 w 290569"/>
                <a:gd name="connsiteY27" fmla="*/ 54864 h 248031"/>
                <a:gd name="connsiteX28" fmla="*/ 55662 w 290569"/>
                <a:gd name="connsiteY28" fmla="*/ 129731 h 248031"/>
                <a:gd name="connsiteX29" fmla="*/ 57948 w 290569"/>
                <a:gd name="connsiteY29" fmla="*/ 132016 h 248031"/>
                <a:gd name="connsiteX30" fmla="*/ 59091 w 290569"/>
                <a:gd name="connsiteY30" fmla="*/ 132016 h 24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0569" h="248031">
                  <a:moveTo>
                    <a:pt x="144816" y="248031"/>
                  </a:moveTo>
                  <a:cubicBezTo>
                    <a:pt x="136814" y="248031"/>
                    <a:pt x="128814" y="245174"/>
                    <a:pt x="123099" y="240030"/>
                  </a:cubicBezTo>
                  <a:lnTo>
                    <a:pt x="31659" y="161163"/>
                  </a:lnTo>
                  <a:cubicBezTo>
                    <a:pt x="31087" y="160591"/>
                    <a:pt x="30516" y="160020"/>
                    <a:pt x="29944" y="159449"/>
                  </a:cubicBezTo>
                  <a:cubicBezTo>
                    <a:pt x="-7775" y="124587"/>
                    <a:pt x="-10061" y="66294"/>
                    <a:pt x="24229" y="28575"/>
                  </a:cubicBezTo>
                  <a:cubicBezTo>
                    <a:pt x="25372" y="27432"/>
                    <a:pt x="26515" y="26289"/>
                    <a:pt x="27658" y="25146"/>
                  </a:cubicBezTo>
                  <a:cubicBezTo>
                    <a:pt x="59662" y="-6286"/>
                    <a:pt x="111097" y="-8573"/>
                    <a:pt x="145387" y="21146"/>
                  </a:cubicBezTo>
                  <a:cubicBezTo>
                    <a:pt x="160818" y="7429"/>
                    <a:pt x="181392" y="0"/>
                    <a:pt x="201966" y="0"/>
                  </a:cubicBezTo>
                  <a:cubicBezTo>
                    <a:pt x="251114" y="571"/>
                    <a:pt x="290548" y="41148"/>
                    <a:pt x="290548" y="90297"/>
                  </a:cubicBezTo>
                  <a:lnTo>
                    <a:pt x="290548" y="90297"/>
                  </a:lnTo>
                  <a:cubicBezTo>
                    <a:pt x="291120" y="116014"/>
                    <a:pt x="280261" y="141161"/>
                    <a:pt x="261402" y="158877"/>
                  </a:cubicBezTo>
                  <a:cubicBezTo>
                    <a:pt x="260830" y="160020"/>
                    <a:pt x="259687" y="160591"/>
                    <a:pt x="258544" y="161734"/>
                  </a:cubicBezTo>
                  <a:lnTo>
                    <a:pt x="167104" y="240601"/>
                  </a:lnTo>
                  <a:cubicBezTo>
                    <a:pt x="160246" y="245174"/>
                    <a:pt x="152817" y="248031"/>
                    <a:pt x="144816" y="248031"/>
                  </a:cubicBezTo>
                  <a:close/>
                  <a:moveTo>
                    <a:pt x="59091" y="132016"/>
                  </a:moveTo>
                  <a:lnTo>
                    <a:pt x="144816" y="206311"/>
                  </a:lnTo>
                  <a:lnTo>
                    <a:pt x="230541" y="132588"/>
                  </a:lnTo>
                  <a:cubicBezTo>
                    <a:pt x="231112" y="132016"/>
                    <a:pt x="231684" y="131445"/>
                    <a:pt x="232255" y="130874"/>
                  </a:cubicBezTo>
                  <a:cubicBezTo>
                    <a:pt x="243685" y="120586"/>
                    <a:pt x="249972" y="106299"/>
                    <a:pt x="249400" y="91440"/>
                  </a:cubicBezTo>
                  <a:lnTo>
                    <a:pt x="249400" y="91440"/>
                  </a:lnTo>
                  <a:cubicBezTo>
                    <a:pt x="249972" y="64008"/>
                    <a:pt x="228254" y="41719"/>
                    <a:pt x="201394" y="41148"/>
                  </a:cubicBezTo>
                  <a:cubicBezTo>
                    <a:pt x="201394" y="41148"/>
                    <a:pt x="201394" y="41148"/>
                    <a:pt x="200823" y="41148"/>
                  </a:cubicBezTo>
                  <a:cubicBezTo>
                    <a:pt x="185964" y="41148"/>
                    <a:pt x="171676" y="48006"/>
                    <a:pt x="163104" y="60008"/>
                  </a:cubicBezTo>
                  <a:cubicBezTo>
                    <a:pt x="158532" y="65723"/>
                    <a:pt x="151674" y="69151"/>
                    <a:pt x="144816" y="69151"/>
                  </a:cubicBezTo>
                  <a:lnTo>
                    <a:pt x="144816" y="69151"/>
                  </a:lnTo>
                  <a:cubicBezTo>
                    <a:pt x="137386" y="69151"/>
                    <a:pt x="130528" y="65723"/>
                    <a:pt x="126528" y="60008"/>
                  </a:cubicBezTo>
                  <a:cubicBezTo>
                    <a:pt x="117955" y="48006"/>
                    <a:pt x="104239" y="41148"/>
                    <a:pt x="89380" y="41148"/>
                  </a:cubicBezTo>
                  <a:cubicBezTo>
                    <a:pt x="76807" y="41148"/>
                    <a:pt x="64806" y="45720"/>
                    <a:pt x="55662" y="54864"/>
                  </a:cubicBezTo>
                  <a:cubicBezTo>
                    <a:pt x="35088" y="75438"/>
                    <a:pt x="35088" y="108585"/>
                    <a:pt x="55662" y="129731"/>
                  </a:cubicBezTo>
                  <a:cubicBezTo>
                    <a:pt x="56233" y="130302"/>
                    <a:pt x="57376" y="130874"/>
                    <a:pt x="57948" y="132016"/>
                  </a:cubicBezTo>
                  <a:lnTo>
                    <a:pt x="59091" y="132016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E56217DD-522E-D948-B178-2EE6BA19059C}"/>
                </a:ext>
              </a:extLst>
            </p:cNvPr>
            <p:cNvSpPr/>
            <p:nvPr/>
          </p:nvSpPr>
          <p:spPr>
            <a:xfrm>
              <a:off x="7549324" y="3899344"/>
              <a:ext cx="34290" cy="178308"/>
            </a:xfrm>
            <a:custGeom>
              <a:avLst/>
              <a:gdLst>
                <a:gd name="connsiteX0" fmla="*/ 17145 w 34290"/>
                <a:gd name="connsiteY0" fmla="*/ 0 h 178308"/>
                <a:gd name="connsiteX1" fmla="*/ 17145 w 34290"/>
                <a:gd name="connsiteY1" fmla="*/ 0 h 178308"/>
                <a:gd name="connsiteX2" fmla="*/ 34290 w 34290"/>
                <a:gd name="connsiteY2" fmla="*/ 17145 h 178308"/>
                <a:gd name="connsiteX3" fmla="*/ 34290 w 34290"/>
                <a:gd name="connsiteY3" fmla="*/ 161163 h 178308"/>
                <a:gd name="connsiteX4" fmla="*/ 17145 w 34290"/>
                <a:gd name="connsiteY4" fmla="*/ 178308 h 178308"/>
                <a:gd name="connsiteX5" fmla="*/ 17145 w 34290"/>
                <a:gd name="connsiteY5" fmla="*/ 178308 h 178308"/>
                <a:gd name="connsiteX6" fmla="*/ 0 w 34290"/>
                <a:gd name="connsiteY6" fmla="*/ 161163 h 178308"/>
                <a:gd name="connsiteX7" fmla="*/ 0 w 34290"/>
                <a:gd name="connsiteY7" fmla="*/ 17145 h 178308"/>
                <a:gd name="connsiteX8" fmla="*/ 17145 w 34290"/>
                <a:gd name="connsiteY8" fmla="*/ 0 h 1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178308">
                  <a:moveTo>
                    <a:pt x="17145" y="0"/>
                  </a:moveTo>
                  <a:lnTo>
                    <a:pt x="17145" y="0"/>
                  </a:lnTo>
                  <a:cubicBezTo>
                    <a:pt x="26861" y="0"/>
                    <a:pt x="34290" y="7429"/>
                    <a:pt x="34290" y="17145"/>
                  </a:cubicBezTo>
                  <a:lnTo>
                    <a:pt x="34290" y="161163"/>
                  </a:lnTo>
                  <a:cubicBezTo>
                    <a:pt x="34290" y="170879"/>
                    <a:pt x="26861" y="178308"/>
                    <a:pt x="17145" y="178308"/>
                  </a:cubicBezTo>
                  <a:lnTo>
                    <a:pt x="17145" y="178308"/>
                  </a:lnTo>
                  <a:cubicBezTo>
                    <a:pt x="7429" y="178308"/>
                    <a:pt x="0" y="170879"/>
                    <a:pt x="0" y="161163"/>
                  </a:cubicBezTo>
                  <a:lnTo>
                    <a:pt x="0" y="17145"/>
                  </a:lnTo>
                  <a:cubicBezTo>
                    <a:pt x="0" y="7429"/>
                    <a:pt x="7429" y="0"/>
                    <a:pt x="17145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5A32649-AAA4-AC49-8E64-79CF79A8C012}"/>
                </a:ext>
              </a:extLst>
            </p:cNvPr>
            <p:cNvSpPr/>
            <p:nvPr/>
          </p:nvSpPr>
          <p:spPr>
            <a:xfrm>
              <a:off x="7600759" y="3950779"/>
              <a:ext cx="34290" cy="62865"/>
            </a:xfrm>
            <a:custGeom>
              <a:avLst/>
              <a:gdLst>
                <a:gd name="connsiteX0" fmla="*/ 17145 w 34290"/>
                <a:gd name="connsiteY0" fmla="*/ 0 h 62865"/>
                <a:gd name="connsiteX1" fmla="*/ 17145 w 34290"/>
                <a:gd name="connsiteY1" fmla="*/ 0 h 62865"/>
                <a:gd name="connsiteX2" fmla="*/ 34290 w 34290"/>
                <a:gd name="connsiteY2" fmla="*/ 17145 h 62865"/>
                <a:gd name="connsiteX3" fmla="*/ 34290 w 34290"/>
                <a:gd name="connsiteY3" fmla="*/ 45720 h 62865"/>
                <a:gd name="connsiteX4" fmla="*/ 17145 w 34290"/>
                <a:gd name="connsiteY4" fmla="*/ 62865 h 62865"/>
                <a:gd name="connsiteX5" fmla="*/ 17145 w 34290"/>
                <a:gd name="connsiteY5" fmla="*/ 62865 h 62865"/>
                <a:gd name="connsiteX6" fmla="*/ 0 w 34290"/>
                <a:gd name="connsiteY6" fmla="*/ 45720 h 62865"/>
                <a:gd name="connsiteX7" fmla="*/ 0 w 34290"/>
                <a:gd name="connsiteY7" fmla="*/ 17145 h 62865"/>
                <a:gd name="connsiteX8" fmla="*/ 17145 w 34290"/>
                <a:gd name="connsiteY8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62865">
                  <a:moveTo>
                    <a:pt x="17145" y="0"/>
                  </a:moveTo>
                  <a:lnTo>
                    <a:pt x="17145" y="0"/>
                  </a:lnTo>
                  <a:cubicBezTo>
                    <a:pt x="26861" y="0"/>
                    <a:pt x="34290" y="7429"/>
                    <a:pt x="34290" y="17145"/>
                  </a:cubicBezTo>
                  <a:lnTo>
                    <a:pt x="34290" y="45720"/>
                  </a:lnTo>
                  <a:cubicBezTo>
                    <a:pt x="34290" y="55436"/>
                    <a:pt x="26861" y="62865"/>
                    <a:pt x="17145" y="62865"/>
                  </a:cubicBezTo>
                  <a:lnTo>
                    <a:pt x="17145" y="62865"/>
                  </a:lnTo>
                  <a:cubicBezTo>
                    <a:pt x="7429" y="62865"/>
                    <a:pt x="0" y="55436"/>
                    <a:pt x="0" y="45720"/>
                  </a:cubicBezTo>
                  <a:lnTo>
                    <a:pt x="0" y="17145"/>
                  </a:lnTo>
                  <a:cubicBezTo>
                    <a:pt x="0" y="7429"/>
                    <a:pt x="7429" y="0"/>
                    <a:pt x="17145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325F00F3-0EF1-124A-B0E6-3F18D6D8F4B0}"/>
                </a:ext>
              </a:extLst>
            </p:cNvPr>
            <p:cNvSpPr/>
            <p:nvPr/>
          </p:nvSpPr>
          <p:spPr>
            <a:xfrm>
              <a:off x="7497889" y="3916489"/>
              <a:ext cx="34290" cy="119443"/>
            </a:xfrm>
            <a:custGeom>
              <a:avLst/>
              <a:gdLst>
                <a:gd name="connsiteX0" fmla="*/ 17145 w 34290"/>
                <a:gd name="connsiteY0" fmla="*/ 0 h 119443"/>
                <a:gd name="connsiteX1" fmla="*/ 17145 w 34290"/>
                <a:gd name="connsiteY1" fmla="*/ 0 h 119443"/>
                <a:gd name="connsiteX2" fmla="*/ 34290 w 34290"/>
                <a:gd name="connsiteY2" fmla="*/ 17145 h 119443"/>
                <a:gd name="connsiteX3" fmla="*/ 34290 w 34290"/>
                <a:gd name="connsiteY3" fmla="*/ 102299 h 119443"/>
                <a:gd name="connsiteX4" fmla="*/ 17145 w 34290"/>
                <a:gd name="connsiteY4" fmla="*/ 119444 h 119443"/>
                <a:gd name="connsiteX5" fmla="*/ 17145 w 34290"/>
                <a:gd name="connsiteY5" fmla="*/ 119444 h 119443"/>
                <a:gd name="connsiteX6" fmla="*/ 0 w 34290"/>
                <a:gd name="connsiteY6" fmla="*/ 102299 h 119443"/>
                <a:gd name="connsiteX7" fmla="*/ 0 w 34290"/>
                <a:gd name="connsiteY7" fmla="*/ 17145 h 119443"/>
                <a:gd name="connsiteX8" fmla="*/ 17145 w 34290"/>
                <a:gd name="connsiteY8" fmla="*/ 0 h 11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119443">
                  <a:moveTo>
                    <a:pt x="17145" y="0"/>
                  </a:moveTo>
                  <a:lnTo>
                    <a:pt x="17145" y="0"/>
                  </a:lnTo>
                  <a:cubicBezTo>
                    <a:pt x="26861" y="0"/>
                    <a:pt x="34290" y="7429"/>
                    <a:pt x="34290" y="17145"/>
                  </a:cubicBezTo>
                  <a:lnTo>
                    <a:pt x="34290" y="102299"/>
                  </a:lnTo>
                  <a:cubicBezTo>
                    <a:pt x="34290" y="112014"/>
                    <a:pt x="26861" y="119444"/>
                    <a:pt x="17145" y="119444"/>
                  </a:cubicBezTo>
                  <a:lnTo>
                    <a:pt x="17145" y="119444"/>
                  </a:lnTo>
                  <a:cubicBezTo>
                    <a:pt x="7429" y="119444"/>
                    <a:pt x="0" y="112014"/>
                    <a:pt x="0" y="102299"/>
                  </a:cubicBezTo>
                  <a:lnTo>
                    <a:pt x="0" y="17145"/>
                  </a:lnTo>
                  <a:cubicBezTo>
                    <a:pt x="0" y="7429"/>
                    <a:pt x="8001" y="0"/>
                    <a:pt x="17145" y="0"/>
                  </a:cubicBezTo>
                  <a:close/>
                </a:path>
              </a:pathLst>
            </a:custGeom>
            <a:solidFill>
              <a:schemeClr val="accent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FFC2E8AF-CEC4-43B4-9C62-C8B6AB087D0D}"/>
              </a:ext>
            </a:extLst>
          </p:cNvPr>
          <p:cNvSpPr/>
          <p:nvPr/>
        </p:nvSpPr>
        <p:spPr>
          <a:xfrm>
            <a:off x="4236822" y="4042920"/>
            <a:ext cx="144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983E945-F7EC-4016-A6B9-CB59C083E63B}"/>
              </a:ext>
            </a:extLst>
          </p:cNvPr>
          <p:cNvSpPr/>
          <p:nvPr/>
        </p:nvSpPr>
        <p:spPr>
          <a:xfrm>
            <a:off x="5694714" y="4104475"/>
            <a:ext cx="212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 with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WellConnect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Messages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8E7F51-EBB9-4EB8-A507-B9B275498C4A}"/>
              </a:ext>
            </a:extLst>
          </p:cNvPr>
          <p:cNvSpPr/>
          <p:nvPr/>
        </p:nvSpPr>
        <p:spPr>
          <a:xfrm>
            <a:off x="5694714" y="4740054"/>
            <a:ext cx="175726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First Fill Consult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34F2498-2508-49D7-9638-34F365B2AA83}"/>
              </a:ext>
            </a:extLst>
          </p:cNvPr>
          <p:cNvSpPr/>
          <p:nvPr/>
        </p:nvSpPr>
        <p:spPr>
          <a:xfrm>
            <a:off x="4236822" y="4678499"/>
            <a:ext cx="144330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0E050F6-CBD7-46D2-9EBD-18148D5A72D5}"/>
              </a:ext>
            </a:extLst>
          </p:cNvPr>
          <p:cNvSpPr/>
          <p:nvPr/>
        </p:nvSpPr>
        <p:spPr>
          <a:xfrm>
            <a:off x="8186370" y="4051573"/>
            <a:ext cx="144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6.4%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E739F60-BCD5-4DC5-9D57-5A65D4954A8A}"/>
              </a:ext>
            </a:extLst>
          </p:cNvPr>
          <p:cNvSpPr/>
          <p:nvPr/>
        </p:nvSpPr>
        <p:spPr>
          <a:xfrm>
            <a:off x="9654748" y="4220850"/>
            <a:ext cx="1950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Specialty Trend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A8102C4-EB79-459D-86DB-29F00E1153F3}"/>
              </a:ext>
            </a:extLst>
          </p:cNvPr>
          <p:cNvSpPr/>
          <p:nvPr/>
        </p:nvSpPr>
        <p:spPr>
          <a:xfrm>
            <a:off x="9654748" y="4740054"/>
            <a:ext cx="221159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Therapy cost reduction due to WellAssist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27DB8D3-20EE-44B1-95AF-3134575AA828}"/>
              </a:ext>
            </a:extLst>
          </p:cNvPr>
          <p:cNvSpPr/>
          <p:nvPr/>
        </p:nvSpPr>
        <p:spPr>
          <a:xfrm>
            <a:off x="8186370" y="4678499"/>
            <a:ext cx="1443305" cy="64633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15%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CF1D89B-BA58-4425-8ABD-2B4879DE6F0F}"/>
              </a:ext>
            </a:extLst>
          </p:cNvPr>
          <p:cNvSpPr/>
          <p:nvPr/>
        </p:nvSpPr>
        <p:spPr>
          <a:xfrm>
            <a:off x="278936" y="4051573"/>
            <a:ext cx="162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94%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446BE43-D843-4096-B71B-6062C7041558}"/>
              </a:ext>
            </a:extLst>
          </p:cNvPr>
          <p:cNvSpPr/>
          <p:nvPr/>
        </p:nvSpPr>
        <p:spPr>
          <a:xfrm>
            <a:off x="1945644" y="4113128"/>
            <a:ext cx="1950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Overall specialty adherence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000C3C0-8F91-4E06-8A76-E443B41F638E}"/>
              </a:ext>
            </a:extLst>
          </p:cNvPr>
          <p:cNvSpPr/>
          <p:nvPr/>
        </p:nvSpPr>
        <p:spPr>
          <a:xfrm>
            <a:off x="1945644" y="4740054"/>
            <a:ext cx="19508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 authorization approval rate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F71662E-720F-4ADA-8D1D-70A5BAEBC5EE}"/>
              </a:ext>
            </a:extLst>
          </p:cNvPr>
          <p:cNvSpPr/>
          <p:nvPr/>
        </p:nvSpPr>
        <p:spPr>
          <a:xfrm>
            <a:off x="795079" y="4678499"/>
            <a:ext cx="110856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F718A89-018D-48CC-8A22-BB09DAE03C3D}"/>
              </a:ext>
            </a:extLst>
          </p:cNvPr>
          <p:cNvSpPr/>
          <p:nvPr/>
        </p:nvSpPr>
        <p:spPr>
          <a:xfrm>
            <a:off x="9654748" y="5384312"/>
            <a:ext cx="2122186" cy="52322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Reduction in Medical Specialty Spend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E7B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3EF62BA-1640-4DF1-8403-911216EC7AD2}"/>
              </a:ext>
            </a:extLst>
          </p:cNvPr>
          <p:cNvSpPr/>
          <p:nvPr/>
        </p:nvSpPr>
        <p:spPr>
          <a:xfrm>
            <a:off x="8186370" y="5322757"/>
            <a:ext cx="1443305" cy="64633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25%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F1DED7C-0105-4CE0-91A9-69BD6492362C}"/>
              </a:ext>
            </a:extLst>
          </p:cNvPr>
          <p:cNvSpPr/>
          <p:nvPr/>
        </p:nvSpPr>
        <p:spPr>
          <a:xfrm>
            <a:off x="1945644" y="5384312"/>
            <a:ext cx="162470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 Promoter Score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9FCDD2F-0740-4AE9-9285-FBF6053F2130}"/>
              </a:ext>
            </a:extLst>
          </p:cNvPr>
          <p:cNvSpPr/>
          <p:nvPr/>
        </p:nvSpPr>
        <p:spPr>
          <a:xfrm>
            <a:off x="1041926" y="5322757"/>
            <a:ext cx="86171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6907E5D-9C98-3C4F-BB4B-60C235E9E992}"/>
              </a:ext>
            </a:extLst>
          </p:cNvPr>
          <p:cNvSpPr/>
          <p:nvPr/>
        </p:nvSpPr>
        <p:spPr>
          <a:xfrm>
            <a:off x="5694713" y="5384312"/>
            <a:ext cx="2700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opt in to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WellManaged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programs​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6EEEDCC-A90A-3D43-B550-732A942F3432}"/>
              </a:ext>
            </a:extLst>
          </p:cNvPr>
          <p:cNvSpPr/>
          <p:nvPr/>
        </p:nvSpPr>
        <p:spPr>
          <a:xfrm>
            <a:off x="4236822" y="5322757"/>
            <a:ext cx="144330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E0A2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&gt;90%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A76B-922E-4B47-9BE8-0AA3088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67C92-62D0-5C47-8288-C299F896D8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B6E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B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68CFD-A96C-C94D-9A97-CD0A68B3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F7A40-6233-964C-B9C8-F582E17F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C0307-EEC8-CD4F-B2A8-4F76C377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35744D-92A0-104D-BBA8-98CCABDC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 smooth implementation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37A4BB-1BC8-8D44-8E54-D4DB4B7B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A8BE50B-14AE-8344-800A-04DC81675813}"/>
              </a:ext>
            </a:extLst>
          </p:cNvPr>
          <p:cNvGrpSpPr/>
          <p:nvPr/>
        </p:nvGrpSpPr>
        <p:grpSpPr>
          <a:xfrm rot="2208730">
            <a:off x="2366772" y="2121616"/>
            <a:ext cx="2992028" cy="2991292"/>
            <a:chOff x="2337867" y="2210778"/>
            <a:chExt cx="3599871" cy="3598985"/>
          </a:xfrm>
        </p:grpSpPr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78DC20E3-37FB-2149-861E-B64F18ABA3C6}"/>
                </a:ext>
              </a:extLst>
            </p:cNvPr>
            <p:cNvSpPr/>
            <p:nvPr/>
          </p:nvSpPr>
          <p:spPr>
            <a:xfrm>
              <a:off x="2338755" y="2210779"/>
              <a:ext cx="3598983" cy="3598983"/>
            </a:xfrm>
            <a:prstGeom prst="arc">
              <a:avLst>
                <a:gd name="adj1" fmla="val 17118628"/>
                <a:gd name="adj2" fmla="val 19699583"/>
              </a:avLst>
            </a:prstGeom>
            <a:ln w="38100" cap="rnd">
              <a:solidFill>
                <a:srgbClr val="1D2A3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169C2D47-2C4F-0940-B53F-36B64CBC8BB9}"/>
                </a:ext>
              </a:extLst>
            </p:cNvPr>
            <p:cNvSpPr/>
            <p:nvPr/>
          </p:nvSpPr>
          <p:spPr>
            <a:xfrm rot="4282448">
              <a:off x="2337869" y="2210778"/>
              <a:ext cx="3598983" cy="3598983"/>
            </a:xfrm>
            <a:prstGeom prst="arc">
              <a:avLst>
                <a:gd name="adj1" fmla="val 17118628"/>
                <a:gd name="adj2" fmla="val 19699583"/>
              </a:avLst>
            </a:prstGeom>
            <a:ln w="38100" cap="rnd">
              <a:solidFill>
                <a:srgbClr val="1D2A3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51FD0443-177C-8D4D-8F38-DA68561F842D}"/>
                </a:ext>
              </a:extLst>
            </p:cNvPr>
            <p:cNvSpPr/>
            <p:nvPr/>
          </p:nvSpPr>
          <p:spPr>
            <a:xfrm rot="8640476">
              <a:off x="2337867" y="2210778"/>
              <a:ext cx="3598983" cy="3598983"/>
            </a:xfrm>
            <a:prstGeom prst="arc">
              <a:avLst>
                <a:gd name="adj1" fmla="val 17118628"/>
                <a:gd name="adj2" fmla="val 19699583"/>
              </a:avLst>
            </a:prstGeom>
            <a:ln w="38100" cap="rnd">
              <a:solidFill>
                <a:srgbClr val="1D2A3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7F9987C8-55F7-7243-A416-8F8EE34F1B2A}"/>
                </a:ext>
              </a:extLst>
            </p:cNvPr>
            <p:cNvSpPr/>
            <p:nvPr/>
          </p:nvSpPr>
          <p:spPr>
            <a:xfrm flipH="1">
              <a:off x="2337869" y="2210780"/>
              <a:ext cx="3598983" cy="3598983"/>
            </a:xfrm>
            <a:prstGeom prst="arc">
              <a:avLst>
                <a:gd name="adj1" fmla="val 17118628"/>
                <a:gd name="adj2" fmla="val 19699583"/>
              </a:avLst>
            </a:prstGeom>
            <a:ln w="38100" cap="rnd">
              <a:solidFill>
                <a:srgbClr val="1D2A3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8E1767D3-04F8-6948-B941-7204F8CD71D6}"/>
                </a:ext>
              </a:extLst>
            </p:cNvPr>
            <p:cNvSpPr/>
            <p:nvPr/>
          </p:nvSpPr>
          <p:spPr>
            <a:xfrm rot="17317552" flipH="1">
              <a:off x="2338755" y="2210779"/>
              <a:ext cx="3598983" cy="3598983"/>
            </a:xfrm>
            <a:prstGeom prst="arc">
              <a:avLst>
                <a:gd name="adj1" fmla="val 17118628"/>
                <a:gd name="adj2" fmla="val 19699583"/>
              </a:avLst>
            </a:prstGeom>
            <a:ln w="38100" cap="rnd">
              <a:solidFill>
                <a:srgbClr val="1D2A3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F463DF-7867-9941-A146-CAB22BB327DE}"/>
              </a:ext>
            </a:extLst>
          </p:cNvPr>
          <p:cNvGrpSpPr/>
          <p:nvPr/>
        </p:nvGrpSpPr>
        <p:grpSpPr>
          <a:xfrm>
            <a:off x="4417320" y="1683114"/>
            <a:ext cx="852084" cy="921938"/>
            <a:chOff x="4352353" y="1115567"/>
            <a:chExt cx="3436456" cy="3718179"/>
          </a:xfrm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B2FA26D6-91B0-5E4B-AFA1-17C7A2690015}"/>
                </a:ext>
              </a:extLst>
            </p:cNvPr>
            <p:cNvSpPr/>
            <p:nvPr/>
          </p:nvSpPr>
          <p:spPr>
            <a:xfrm>
              <a:off x="5602223" y="1460754"/>
              <a:ext cx="1252728" cy="1416063"/>
            </a:xfrm>
            <a:custGeom>
              <a:avLst/>
              <a:gdLst>
                <a:gd name="connsiteX0" fmla="*/ 844677 w 1252728"/>
                <a:gd name="connsiteY0" fmla="*/ 1203008 h 1416063"/>
                <a:gd name="connsiteX1" fmla="*/ 883539 w 1252728"/>
                <a:gd name="connsiteY1" fmla="*/ 1164145 h 1416063"/>
                <a:gd name="connsiteX2" fmla="*/ 883539 w 1252728"/>
                <a:gd name="connsiteY2" fmla="*/ 1164145 h 1416063"/>
                <a:gd name="connsiteX3" fmla="*/ 1096709 w 1252728"/>
                <a:gd name="connsiteY3" fmla="*/ 1164145 h 1416063"/>
                <a:gd name="connsiteX4" fmla="*/ 1252728 w 1252728"/>
                <a:gd name="connsiteY4" fmla="*/ 1008698 h 1416063"/>
                <a:gd name="connsiteX5" fmla="*/ 1252728 w 1252728"/>
                <a:gd name="connsiteY5" fmla="*/ 156019 h 1416063"/>
                <a:gd name="connsiteX6" fmla="*/ 1096709 w 1252728"/>
                <a:gd name="connsiteY6" fmla="*/ 0 h 1416063"/>
                <a:gd name="connsiteX7" fmla="*/ 1096709 w 1252728"/>
                <a:gd name="connsiteY7" fmla="*/ 0 h 1416063"/>
                <a:gd name="connsiteX8" fmla="*/ 156020 w 1252728"/>
                <a:gd name="connsiteY8" fmla="*/ 0 h 1416063"/>
                <a:gd name="connsiteX9" fmla="*/ 0 w 1252728"/>
                <a:gd name="connsiteY9" fmla="*/ 156019 h 1416063"/>
                <a:gd name="connsiteX10" fmla="*/ 0 w 1252728"/>
                <a:gd name="connsiteY10" fmla="*/ 156019 h 1416063"/>
                <a:gd name="connsiteX11" fmla="*/ 0 w 1252728"/>
                <a:gd name="connsiteY11" fmla="*/ 1008698 h 1416063"/>
                <a:gd name="connsiteX12" fmla="*/ 156020 w 1252728"/>
                <a:gd name="connsiteY12" fmla="*/ 1164145 h 1416063"/>
                <a:gd name="connsiteX13" fmla="*/ 424625 w 1252728"/>
                <a:gd name="connsiteY13" fmla="*/ 1164145 h 1416063"/>
                <a:gd name="connsiteX14" fmla="*/ 518922 w 1252728"/>
                <a:gd name="connsiteY14" fmla="*/ 1196149 h 1416063"/>
                <a:gd name="connsiteX15" fmla="*/ 800672 w 1252728"/>
                <a:gd name="connsiteY15" fmla="*/ 1410462 h 1416063"/>
                <a:gd name="connsiteX16" fmla="*/ 838391 w 1252728"/>
                <a:gd name="connsiteY16" fmla="*/ 1405319 h 1416063"/>
                <a:gd name="connsiteX17" fmla="*/ 844106 w 1252728"/>
                <a:gd name="connsiteY17" fmla="*/ 1388745 h 1416063"/>
                <a:gd name="connsiteX18" fmla="*/ 844677 w 1252728"/>
                <a:gd name="connsiteY18" fmla="*/ 1203008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2728" h="1416063">
                  <a:moveTo>
                    <a:pt x="844677" y="1203008"/>
                  </a:moveTo>
                  <a:cubicBezTo>
                    <a:pt x="844677" y="1181290"/>
                    <a:pt x="861822" y="1164145"/>
                    <a:pt x="883539" y="1164145"/>
                  </a:cubicBezTo>
                  <a:lnTo>
                    <a:pt x="883539" y="1164145"/>
                  </a:lnTo>
                  <a:lnTo>
                    <a:pt x="1096709" y="1164145"/>
                  </a:lnTo>
                  <a:cubicBezTo>
                    <a:pt x="1183005" y="1164145"/>
                    <a:pt x="1252728" y="1094423"/>
                    <a:pt x="1252728" y="1008698"/>
                  </a:cubicBezTo>
                  <a:lnTo>
                    <a:pt x="1252728" y="156019"/>
                  </a:lnTo>
                  <a:cubicBezTo>
                    <a:pt x="1252728" y="69723"/>
                    <a:pt x="1183005" y="0"/>
                    <a:pt x="1096709" y="0"/>
                  </a:cubicBezTo>
                  <a:lnTo>
                    <a:pt x="1096709" y="0"/>
                  </a:lnTo>
                  <a:lnTo>
                    <a:pt x="156020" y="0"/>
                  </a:lnTo>
                  <a:cubicBezTo>
                    <a:pt x="69723" y="0"/>
                    <a:pt x="0" y="69723"/>
                    <a:pt x="0" y="156019"/>
                  </a:cubicBezTo>
                  <a:lnTo>
                    <a:pt x="0" y="156019"/>
                  </a:lnTo>
                  <a:lnTo>
                    <a:pt x="0" y="1008698"/>
                  </a:lnTo>
                  <a:cubicBezTo>
                    <a:pt x="0" y="1094994"/>
                    <a:pt x="69723" y="1164145"/>
                    <a:pt x="156020" y="1164145"/>
                  </a:cubicBezTo>
                  <a:lnTo>
                    <a:pt x="424625" y="1164145"/>
                  </a:lnTo>
                  <a:cubicBezTo>
                    <a:pt x="458915" y="1164145"/>
                    <a:pt x="492062" y="1175575"/>
                    <a:pt x="518922" y="1196149"/>
                  </a:cubicBezTo>
                  <a:lnTo>
                    <a:pt x="800672" y="1410462"/>
                  </a:lnTo>
                  <a:cubicBezTo>
                    <a:pt x="812673" y="1419606"/>
                    <a:pt x="829247" y="1417320"/>
                    <a:pt x="838391" y="1405319"/>
                  </a:cubicBezTo>
                  <a:cubicBezTo>
                    <a:pt x="841820" y="1400747"/>
                    <a:pt x="844106" y="1395032"/>
                    <a:pt x="844106" y="1388745"/>
                  </a:cubicBezTo>
                  <a:lnTo>
                    <a:pt x="844677" y="1203008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EDEF6022-CC93-F24F-953F-06B63FE6EDEB}"/>
                </a:ext>
              </a:extLst>
            </p:cNvPr>
            <p:cNvSpPr/>
            <p:nvPr/>
          </p:nvSpPr>
          <p:spPr>
            <a:xfrm>
              <a:off x="5562219" y="1535049"/>
              <a:ext cx="1332166" cy="1381886"/>
            </a:xfrm>
            <a:custGeom>
              <a:avLst/>
              <a:gdLst>
                <a:gd name="connsiteX0" fmla="*/ 857250 w 1332166"/>
                <a:gd name="connsiteY0" fmla="*/ 1381887 h 1381886"/>
                <a:gd name="connsiteX1" fmla="*/ 816673 w 1332166"/>
                <a:gd name="connsiteY1" fmla="*/ 1368171 h 1381886"/>
                <a:gd name="connsiteX2" fmla="*/ 534924 w 1332166"/>
                <a:gd name="connsiteY2" fmla="*/ 1153859 h 1381886"/>
                <a:gd name="connsiteX3" fmla="*/ 464630 w 1332166"/>
                <a:gd name="connsiteY3" fmla="*/ 1130427 h 1381886"/>
                <a:gd name="connsiteX4" fmla="*/ 464630 w 1332166"/>
                <a:gd name="connsiteY4" fmla="*/ 1130427 h 1381886"/>
                <a:gd name="connsiteX5" fmla="*/ 196025 w 1332166"/>
                <a:gd name="connsiteY5" fmla="*/ 1130427 h 1381886"/>
                <a:gd name="connsiteX6" fmla="*/ 0 w 1332166"/>
                <a:gd name="connsiteY6" fmla="*/ 934974 h 1381886"/>
                <a:gd name="connsiteX7" fmla="*/ 0 w 1332166"/>
                <a:gd name="connsiteY7" fmla="*/ 196024 h 1381886"/>
                <a:gd name="connsiteX8" fmla="*/ 196025 w 1332166"/>
                <a:gd name="connsiteY8" fmla="*/ 0 h 1381886"/>
                <a:gd name="connsiteX9" fmla="*/ 1136142 w 1332166"/>
                <a:gd name="connsiteY9" fmla="*/ 0 h 1381886"/>
                <a:gd name="connsiteX10" fmla="*/ 1332167 w 1332166"/>
                <a:gd name="connsiteY10" fmla="*/ 196024 h 1381886"/>
                <a:gd name="connsiteX11" fmla="*/ 1332167 w 1332166"/>
                <a:gd name="connsiteY11" fmla="*/ 934403 h 1381886"/>
                <a:gd name="connsiteX12" fmla="*/ 1136142 w 1332166"/>
                <a:gd name="connsiteY12" fmla="*/ 1129855 h 1381886"/>
                <a:gd name="connsiteX13" fmla="*/ 924115 w 1332166"/>
                <a:gd name="connsiteY13" fmla="*/ 1129855 h 1381886"/>
                <a:gd name="connsiteX14" fmla="*/ 924115 w 1332166"/>
                <a:gd name="connsiteY14" fmla="*/ 1314450 h 1381886"/>
                <a:gd name="connsiteX15" fmla="*/ 886968 w 1332166"/>
                <a:gd name="connsiteY15" fmla="*/ 1374458 h 1381886"/>
                <a:gd name="connsiteX16" fmla="*/ 857250 w 1332166"/>
                <a:gd name="connsiteY16" fmla="*/ 1381887 h 1381886"/>
                <a:gd name="connsiteX17" fmla="*/ 465201 w 1332166"/>
                <a:gd name="connsiteY17" fmla="*/ 1049845 h 1381886"/>
                <a:gd name="connsiteX18" fmla="*/ 583502 w 1332166"/>
                <a:gd name="connsiteY18" fmla="*/ 1089850 h 1381886"/>
                <a:gd name="connsiteX19" fmla="*/ 844105 w 1332166"/>
                <a:gd name="connsiteY19" fmla="*/ 1288161 h 1381886"/>
                <a:gd name="connsiteX20" fmla="*/ 844105 w 1332166"/>
                <a:gd name="connsiteY20" fmla="*/ 1128713 h 1381886"/>
                <a:gd name="connsiteX21" fmla="*/ 922972 w 1332166"/>
                <a:gd name="connsiteY21" fmla="*/ 1049845 h 1381886"/>
                <a:gd name="connsiteX22" fmla="*/ 922972 w 1332166"/>
                <a:gd name="connsiteY22" fmla="*/ 1049845 h 1381886"/>
                <a:gd name="connsiteX23" fmla="*/ 922972 w 1332166"/>
                <a:gd name="connsiteY23" fmla="*/ 1049845 h 1381886"/>
                <a:gd name="connsiteX24" fmla="*/ 1136142 w 1332166"/>
                <a:gd name="connsiteY24" fmla="*/ 1049845 h 1381886"/>
                <a:gd name="connsiteX25" fmla="*/ 1251585 w 1332166"/>
                <a:gd name="connsiteY25" fmla="*/ 934403 h 1381886"/>
                <a:gd name="connsiteX26" fmla="*/ 1251585 w 1332166"/>
                <a:gd name="connsiteY26" fmla="*/ 196024 h 1381886"/>
                <a:gd name="connsiteX27" fmla="*/ 1135570 w 1332166"/>
                <a:gd name="connsiteY27" fmla="*/ 80010 h 1381886"/>
                <a:gd name="connsiteX28" fmla="*/ 196025 w 1332166"/>
                <a:gd name="connsiteY28" fmla="*/ 80010 h 1381886"/>
                <a:gd name="connsiteX29" fmla="*/ 80010 w 1332166"/>
                <a:gd name="connsiteY29" fmla="*/ 196024 h 1381886"/>
                <a:gd name="connsiteX30" fmla="*/ 80010 w 1332166"/>
                <a:gd name="connsiteY30" fmla="*/ 934403 h 1381886"/>
                <a:gd name="connsiteX31" fmla="*/ 196025 w 1332166"/>
                <a:gd name="connsiteY31" fmla="*/ 1049845 h 1381886"/>
                <a:gd name="connsiteX32" fmla="*/ 465201 w 1332166"/>
                <a:gd name="connsiteY32" fmla="*/ 1049845 h 1381886"/>
                <a:gd name="connsiteX33" fmla="*/ 465201 w 1332166"/>
                <a:gd name="connsiteY33" fmla="*/ 1049845 h 13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2166" h="1381886">
                  <a:moveTo>
                    <a:pt x="857250" y="1381887"/>
                  </a:moveTo>
                  <a:cubicBezTo>
                    <a:pt x="842391" y="1381887"/>
                    <a:pt x="828675" y="1376744"/>
                    <a:pt x="816673" y="1368171"/>
                  </a:cubicBezTo>
                  <a:lnTo>
                    <a:pt x="534924" y="1153859"/>
                  </a:lnTo>
                  <a:cubicBezTo>
                    <a:pt x="514922" y="1138428"/>
                    <a:pt x="490347" y="1130427"/>
                    <a:pt x="464630" y="1130427"/>
                  </a:cubicBezTo>
                  <a:lnTo>
                    <a:pt x="464630" y="1130427"/>
                  </a:lnTo>
                  <a:lnTo>
                    <a:pt x="196025" y="1130427"/>
                  </a:lnTo>
                  <a:cubicBezTo>
                    <a:pt x="88011" y="1130427"/>
                    <a:pt x="572" y="1042988"/>
                    <a:pt x="0" y="934974"/>
                  </a:cubicBezTo>
                  <a:lnTo>
                    <a:pt x="0" y="196024"/>
                  </a:lnTo>
                  <a:cubicBezTo>
                    <a:pt x="0" y="88011"/>
                    <a:pt x="87440" y="572"/>
                    <a:pt x="196025" y="0"/>
                  </a:cubicBezTo>
                  <a:lnTo>
                    <a:pt x="1136142" y="0"/>
                  </a:lnTo>
                  <a:cubicBezTo>
                    <a:pt x="1244155" y="0"/>
                    <a:pt x="1331595" y="87439"/>
                    <a:pt x="1332167" y="196024"/>
                  </a:cubicBezTo>
                  <a:lnTo>
                    <a:pt x="1332167" y="934403"/>
                  </a:lnTo>
                  <a:cubicBezTo>
                    <a:pt x="1332167" y="1042416"/>
                    <a:pt x="1244155" y="1129855"/>
                    <a:pt x="1136142" y="1129855"/>
                  </a:cubicBezTo>
                  <a:lnTo>
                    <a:pt x="924115" y="1129855"/>
                  </a:lnTo>
                  <a:lnTo>
                    <a:pt x="924115" y="1314450"/>
                  </a:lnTo>
                  <a:cubicBezTo>
                    <a:pt x="924115" y="1340168"/>
                    <a:pt x="909828" y="1363028"/>
                    <a:pt x="886968" y="1374458"/>
                  </a:cubicBezTo>
                  <a:cubicBezTo>
                    <a:pt x="877824" y="1379601"/>
                    <a:pt x="867537" y="1381887"/>
                    <a:pt x="857250" y="1381887"/>
                  </a:cubicBezTo>
                  <a:close/>
                  <a:moveTo>
                    <a:pt x="465201" y="1049845"/>
                  </a:moveTo>
                  <a:cubicBezTo>
                    <a:pt x="508063" y="1049845"/>
                    <a:pt x="549783" y="1064133"/>
                    <a:pt x="583502" y="1089850"/>
                  </a:cubicBezTo>
                  <a:lnTo>
                    <a:pt x="844105" y="1288161"/>
                  </a:lnTo>
                  <a:lnTo>
                    <a:pt x="844105" y="1128713"/>
                  </a:lnTo>
                  <a:cubicBezTo>
                    <a:pt x="844105" y="1085279"/>
                    <a:pt x="879538" y="1049845"/>
                    <a:pt x="922972" y="1049845"/>
                  </a:cubicBezTo>
                  <a:lnTo>
                    <a:pt x="922972" y="1049845"/>
                  </a:lnTo>
                  <a:lnTo>
                    <a:pt x="922972" y="1049845"/>
                  </a:lnTo>
                  <a:lnTo>
                    <a:pt x="1136142" y="1049845"/>
                  </a:lnTo>
                  <a:cubicBezTo>
                    <a:pt x="1200150" y="1049845"/>
                    <a:pt x="1251585" y="997839"/>
                    <a:pt x="1251585" y="934403"/>
                  </a:cubicBezTo>
                  <a:lnTo>
                    <a:pt x="1251585" y="196024"/>
                  </a:lnTo>
                  <a:cubicBezTo>
                    <a:pt x="1251585" y="132017"/>
                    <a:pt x="1199579" y="80582"/>
                    <a:pt x="1135570" y="80010"/>
                  </a:cubicBezTo>
                  <a:lnTo>
                    <a:pt x="196025" y="80010"/>
                  </a:lnTo>
                  <a:cubicBezTo>
                    <a:pt x="132017" y="80010"/>
                    <a:pt x="80582" y="132017"/>
                    <a:pt x="80010" y="196024"/>
                  </a:cubicBezTo>
                  <a:lnTo>
                    <a:pt x="80010" y="934403"/>
                  </a:lnTo>
                  <a:cubicBezTo>
                    <a:pt x="80010" y="998410"/>
                    <a:pt x="132017" y="1049845"/>
                    <a:pt x="196025" y="1049845"/>
                  </a:cubicBezTo>
                  <a:lnTo>
                    <a:pt x="465201" y="1049845"/>
                  </a:lnTo>
                  <a:lnTo>
                    <a:pt x="465201" y="1049845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3745FEC-98F2-3947-B63F-C5C3E1673DCA}"/>
                </a:ext>
              </a:extLst>
            </p:cNvPr>
            <p:cNvSpPr/>
            <p:nvPr/>
          </p:nvSpPr>
          <p:spPr>
            <a:xfrm>
              <a:off x="5925121" y="1831085"/>
              <a:ext cx="707517" cy="80010"/>
            </a:xfrm>
            <a:custGeom>
              <a:avLst/>
              <a:gdLst>
                <a:gd name="connsiteX0" fmla="*/ 667512 w 707517"/>
                <a:gd name="connsiteY0" fmla="*/ 80010 h 80010"/>
                <a:gd name="connsiteX1" fmla="*/ 40005 w 707517"/>
                <a:gd name="connsiteY1" fmla="*/ 80010 h 80010"/>
                <a:gd name="connsiteX2" fmla="*/ 0 w 707517"/>
                <a:gd name="connsiteY2" fmla="*/ 40005 h 80010"/>
                <a:gd name="connsiteX3" fmla="*/ 40005 w 707517"/>
                <a:gd name="connsiteY3" fmla="*/ 0 h 80010"/>
                <a:gd name="connsiteX4" fmla="*/ 667512 w 707517"/>
                <a:gd name="connsiteY4" fmla="*/ 0 h 80010"/>
                <a:gd name="connsiteX5" fmla="*/ 707517 w 707517"/>
                <a:gd name="connsiteY5" fmla="*/ 40005 h 80010"/>
                <a:gd name="connsiteX6" fmla="*/ 667512 w 707517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517" h="80010">
                  <a:moveTo>
                    <a:pt x="667512" y="80010"/>
                  </a:moveTo>
                  <a:lnTo>
                    <a:pt x="40005" y="80010"/>
                  </a:lnTo>
                  <a:cubicBezTo>
                    <a:pt x="17717" y="80010"/>
                    <a:pt x="0" y="62293"/>
                    <a:pt x="0" y="40005"/>
                  </a:cubicBezTo>
                  <a:cubicBezTo>
                    <a:pt x="0" y="17717"/>
                    <a:pt x="17717" y="0"/>
                    <a:pt x="40005" y="0"/>
                  </a:cubicBezTo>
                  <a:lnTo>
                    <a:pt x="667512" y="0"/>
                  </a:lnTo>
                  <a:cubicBezTo>
                    <a:pt x="689801" y="0"/>
                    <a:pt x="707517" y="17717"/>
                    <a:pt x="707517" y="40005"/>
                  </a:cubicBezTo>
                  <a:cubicBezTo>
                    <a:pt x="707517" y="62293"/>
                    <a:pt x="689801" y="80010"/>
                    <a:pt x="667512" y="80010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0CB2671-1EAE-9948-969C-04F17926A4A4}"/>
                </a:ext>
              </a:extLst>
            </p:cNvPr>
            <p:cNvSpPr/>
            <p:nvPr/>
          </p:nvSpPr>
          <p:spPr>
            <a:xfrm>
              <a:off x="5925121" y="2077402"/>
              <a:ext cx="572643" cy="80010"/>
            </a:xfrm>
            <a:custGeom>
              <a:avLst/>
              <a:gdLst>
                <a:gd name="connsiteX0" fmla="*/ 532638 w 572643"/>
                <a:gd name="connsiteY0" fmla="*/ 80010 h 80010"/>
                <a:gd name="connsiteX1" fmla="*/ 40005 w 572643"/>
                <a:gd name="connsiteY1" fmla="*/ 80010 h 80010"/>
                <a:gd name="connsiteX2" fmla="*/ 0 w 572643"/>
                <a:gd name="connsiteY2" fmla="*/ 40005 h 80010"/>
                <a:gd name="connsiteX3" fmla="*/ 40005 w 572643"/>
                <a:gd name="connsiteY3" fmla="*/ 0 h 80010"/>
                <a:gd name="connsiteX4" fmla="*/ 532638 w 572643"/>
                <a:gd name="connsiteY4" fmla="*/ 0 h 80010"/>
                <a:gd name="connsiteX5" fmla="*/ 572643 w 572643"/>
                <a:gd name="connsiteY5" fmla="*/ 40005 h 80010"/>
                <a:gd name="connsiteX6" fmla="*/ 532638 w 572643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643" h="80010">
                  <a:moveTo>
                    <a:pt x="532638" y="80010"/>
                  </a:moveTo>
                  <a:lnTo>
                    <a:pt x="40005" y="80010"/>
                  </a:lnTo>
                  <a:cubicBezTo>
                    <a:pt x="17717" y="80010"/>
                    <a:pt x="0" y="62293"/>
                    <a:pt x="0" y="40005"/>
                  </a:cubicBezTo>
                  <a:cubicBezTo>
                    <a:pt x="0" y="17717"/>
                    <a:pt x="17717" y="0"/>
                    <a:pt x="40005" y="0"/>
                  </a:cubicBezTo>
                  <a:lnTo>
                    <a:pt x="532638" y="0"/>
                  </a:lnTo>
                  <a:cubicBezTo>
                    <a:pt x="554927" y="0"/>
                    <a:pt x="572643" y="17717"/>
                    <a:pt x="572643" y="40005"/>
                  </a:cubicBezTo>
                  <a:cubicBezTo>
                    <a:pt x="572643" y="62293"/>
                    <a:pt x="554355" y="80010"/>
                    <a:pt x="532638" y="80010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9713367-BB8E-764D-971F-F1CF270672AF}"/>
                </a:ext>
              </a:extLst>
            </p:cNvPr>
            <p:cNvSpPr/>
            <p:nvPr/>
          </p:nvSpPr>
          <p:spPr>
            <a:xfrm>
              <a:off x="5809106" y="2323719"/>
              <a:ext cx="784669" cy="80010"/>
            </a:xfrm>
            <a:custGeom>
              <a:avLst/>
              <a:gdLst>
                <a:gd name="connsiteX0" fmla="*/ 745236 w 784669"/>
                <a:gd name="connsiteY0" fmla="*/ 80010 h 80010"/>
                <a:gd name="connsiteX1" fmla="*/ 40005 w 784669"/>
                <a:gd name="connsiteY1" fmla="*/ 80010 h 80010"/>
                <a:gd name="connsiteX2" fmla="*/ 0 w 784669"/>
                <a:gd name="connsiteY2" fmla="*/ 40005 h 80010"/>
                <a:gd name="connsiteX3" fmla="*/ 40005 w 784669"/>
                <a:gd name="connsiteY3" fmla="*/ 0 h 80010"/>
                <a:gd name="connsiteX4" fmla="*/ 744664 w 784669"/>
                <a:gd name="connsiteY4" fmla="*/ 0 h 80010"/>
                <a:gd name="connsiteX5" fmla="*/ 784669 w 784669"/>
                <a:gd name="connsiteY5" fmla="*/ 40005 h 80010"/>
                <a:gd name="connsiteX6" fmla="*/ 745236 w 784669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669" h="80010">
                  <a:moveTo>
                    <a:pt x="745236" y="80010"/>
                  </a:moveTo>
                  <a:lnTo>
                    <a:pt x="40005" y="80010"/>
                  </a:lnTo>
                  <a:cubicBezTo>
                    <a:pt x="17717" y="80010"/>
                    <a:pt x="0" y="62293"/>
                    <a:pt x="0" y="40005"/>
                  </a:cubicBezTo>
                  <a:cubicBezTo>
                    <a:pt x="0" y="17717"/>
                    <a:pt x="17717" y="0"/>
                    <a:pt x="40005" y="0"/>
                  </a:cubicBezTo>
                  <a:lnTo>
                    <a:pt x="744664" y="0"/>
                  </a:lnTo>
                  <a:cubicBezTo>
                    <a:pt x="766953" y="0"/>
                    <a:pt x="784669" y="17717"/>
                    <a:pt x="784669" y="40005"/>
                  </a:cubicBezTo>
                  <a:cubicBezTo>
                    <a:pt x="784669" y="62293"/>
                    <a:pt x="766953" y="80010"/>
                    <a:pt x="745236" y="80010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3DC59B4-0A54-B048-B3EA-C8888835192A}"/>
                </a:ext>
              </a:extLst>
            </p:cNvPr>
            <p:cNvSpPr/>
            <p:nvPr/>
          </p:nvSpPr>
          <p:spPr>
            <a:xfrm>
              <a:off x="4352353" y="3484380"/>
              <a:ext cx="1793367" cy="955030"/>
            </a:xfrm>
            <a:custGeom>
              <a:avLst/>
              <a:gdLst>
                <a:gd name="connsiteX0" fmla="*/ 1767078 w 1793367"/>
                <a:gd name="connsiteY0" fmla="*/ 611560 h 955030"/>
                <a:gd name="connsiteX1" fmla="*/ 1064705 w 1793367"/>
                <a:gd name="connsiteY1" fmla="*/ 14342 h 955030"/>
                <a:gd name="connsiteX2" fmla="*/ 2858 w 1793367"/>
                <a:gd name="connsiteY2" fmla="*/ 754435 h 955030"/>
                <a:gd name="connsiteX3" fmla="*/ 0 w 1793367"/>
                <a:gd name="connsiteY3" fmla="*/ 784153 h 955030"/>
                <a:gd name="connsiteX4" fmla="*/ 170878 w 1793367"/>
                <a:gd name="connsiteY4" fmla="*/ 955031 h 955030"/>
                <a:gd name="connsiteX5" fmla="*/ 1629347 w 1793367"/>
                <a:gd name="connsiteY5" fmla="*/ 955031 h 955030"/>
                <a:gd name="connsiteX6" fmla="*/ 1672209 w 1793367"/>
                <a:gd name="connsiteY6" fmla="*/ 867592 h 955030"/>
                <a:gd name="connsiteX7" fmla="*/ 1637348 w 1793367"/>
                <a:gd name="connsiteY7" fmla="*/ 874450 h 955030"/>
                <a:gd name="connsiteX8" fmla="*/ 171450 w 1793367"/>
                <a:gd name="connsiteY8" fmla="*/ 874450 h 955030"/>
                <a:gd name="connsiteX9" fmla="*/ 155448 w 1793367"/>
                <a:gd name="connsiteY9" fmla="*/ 873307 h 955030"/>
                <a:gd name="connsiteX10" fmla="*/ 82296 w 1793367"/>
                <a:gd name="connsiteY10" fmla="*/ 768150 h 955030"/>
                <a:gd name="connsiteX11" fmla="*/ 904113 w 1793367"/>
                <a:gd name="connsiteY11" fmla="*/ 80065 h 955030"/>
                <a:gd name="connsiteX12" fmla="*/ 1705928 w 1793367"/>
                <a:gd name="connsiteY12" fmla="*/ 678425 h 955030"/>
                <a:gd name="connsiteX13" fmla="*/ 1727073 w 1793367"/>
                <a:gd name="connsiteY13" fmla="*/ 767579 h 955030"/>
                <a:gd name="connsiteX14" fmla="*/ 1728216 w 1793367"/>
                <a:gd name="connsiteY14" fmla="*/ 779580 h 955030"/>
                <a:gd name="connsiteX15" fmla="*/ 1793367 w 1793367"/>
                <a:gd name="connsiteY15" fmla="*/ 699570 h 955030"/>
                <a:gd name="connsiteX16" fmla="*/ 1767078 w 1793367"/>
                <a:gd name="connsiteY16" fmla="*/ 611560 h 95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367" h="955030">
                  <a:moveTo>
                    <a:pt x="1767078" y="611560"/>
                  </a:moveTo>
                  <a:cubicBezTo>
                    <a:pt x="1659065" y="304093"/>
                    <a:pt x="1392745" y="72635"/>
                    <a:pt x="1064705" y="14342"/>
                  </a:cubicBezTo>
                  <a:cubicBezTo>
                    <a:pt x="566928" y="-74240"/>
                    <a:pt x="91440" y="256658"/>
                    <a:pt x="2858" y="754435"/>
                  </a:cubicBezTo>
                  <a:cubicBezTo>
                    <a:pt x="1143" y="764150"/>
                    <a:pt x="0" y="774437"/>
                    <a:pt x="0" y="784153"/>
                  </a:cubicBezTo>
                  <a:cubicBezTo>
                    <a:pt x="0" y="878450"/>
                    <a:pt x="76581" y="955031"/>
                    <a:pt x="170878" y="955031"/>
                  </a:cubicBezTo>
                  <a:lnTo>
                    <a:pt x="1629347" y="955031"/>
                  </a:lnTo>
                  <a:cubicBezTo>
                    <a:pt x="1641920" y="924742"/>
                    <a:pt x="1656779" y="895595"/>
                    <a:pt x="1672209" y="867592"/>
                  </a:cubicBezTo>
                  <a:cubicBezTo>
                    <a:pt x="1661350" y="872163"/>
                    <a:pt x="1649920" y="874450"/>
                    <a:pt x="1637348" y="874450"/>
                  </a:cubicBezTo>
                  <a:lnTo>
                    <a:pt x="171450" y="874450"/>
                  </a:lnTo>
                  <a:cubicBezTo>
                    <a:pt x="166307" y="874450"/>
                    <a:pt x="160592" y="874450"/>
                    <a:pt x="155448" y="873307"/>
                  </a:cubicBezTo>
                  <a:cubicBezTo>
                    <a:pt x="106299" y="864734"/>
                    <a:pt x="73723" y="817300"/>
                    <a:pt x="82296" y="768150"/>
                  </a:cubicBezTo>
                  <a:cubicBezTo>
                    <a:pt x="153162" y="370387"/>
                    <a:pt x="499491" y="80065"/>
                    <a:pt x="904113" y="80065"/>
                  </a:cubicBezTo>
                  <a:cubicBezTo>
                    <a:pt x="1277874" y="80065"/>
                    <a:pt x="1601915" y="327524"/>
                    <a:pt x="1705928" y="678425"/>
                  </a:cubicBezTo>
                  <a:cubicBezTo>
                    <a:pt x="1714500" y="707572"/>
                    <a:pt x="1721930" y="737290"/>
                    <a:pt x="1727073" y="767579"/>
                  </a:cubicBezTo>
                  <a:cubicBezTo>
                    <a:pt x="1727645" y="771580"/>
                    <a:pt x="1728216" y="775580"/>
                    <a:pt x="1728216" y="779580"/>
                  </a:cubicBezTo>
                  <a:cubicBezTo>
                    <a:pt x="1748219" y="751577"/>
                    <a:pt x="1769935" y="724717"/>
                    <a:pt x="1793367" y="699570"/>
                  </a:cubicBezTo>
                  <a:cubicBezTo>
                    <a:pt x="1785938" y="669853"/>
                    <a:pt x="1777365" y="640135"/>
                    <a:pt x="1767078" y="611560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6F6BC9E-9961-604C-88C1-6568840D7E0D}"/>
                </a:ext>
              </a:extLst>
            </p:cNvPr>
            <p:cNvSpPr/>
            <p:nvPr/>
          </p:nvSpPr>
          <p:spPr>
            <a:xfrm>
              <a:off x="4790122" y="2578036"/>
              <a:ext cx="970406" cy="970407"/>
            </a:xfrm>
            <a:custGeom>
              <a:avLst/>
              <a:gdLst>
                <a:gd name="connsiteX0" fmla="*/ 485203 w 970406"/>
                <a:gd name="connsiteY0" fmla="*/ 970407 h 970407"/>
                <a:gd name="connsiteX1" fmla="*/ 0 w 970406"/>
                <a:gd name="connsiteY1" fmla="*/ 485203 h 970407"/>
                <a:gd name="connsiteX2" fmla="*/ 485203 w 970406"/>
                <a:gd name="connsiteY2" fmla="*/ 0 h 970407"/>
                <a:gd name="connsiteX3" fmla="*/ 970407 w 970406"/>
                <a:gd name="connsiteY3" fmla="*/ 485203 h 970407"/>
                <a:gd name="connsiteX4" fmla="*/ 970407 w 970406"/>
                <a:gd name="connsiteY4" fmla="*/ 485203 h 970407"/>
                <a:gd name="connsiteX5" fmla="*/ 485203 w 970406"/>
                <a:gd name="connsiteY5" fmla="*/ 970407 h 970407"/>
                <a:gd name="connsiteX6" fmla="*/ 485203 w 970406"/>
                <a:gd name="connsiteY6" fmla="*/ 80010 h 970407"/>
                <a:gd name="connsiteX7" fmla="*/ 80010 w 970406"/>
                <a:gd name="connsiteY7" fmla="*/ 485203 h 970407"/>
                <a:gd name="connsiteX8" fmla="*/ 485203 w 970406"/>
                <a:gd name="connsiteY8" fmla="*/ 890397 h 970407"/>
                <a:gd name="connsiteX9" fmla="*/ 890397 w 970406"/>
                <a:gd name="connsiteY9" fmla="*/ 485203 h 970407"/>
                <a:gd name="connsiteX10" fmla="*/ 485203 w 970406"/>
                <a:gd name="connsiteY10" fmla="*/ 80010 h 970407"/>
                <a:gd name="connsiteX11" fmla="*/ 485203 w 970406"/>
                <a:gd name="connsiteY11" fmla="*/ 80010 h 9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406" h="970407">
                  <a:moveTo>
                    <a:pt x="485203" y="970407"/>
                  </a:moveTo>
                  <a:cubicBezTo>
                    <a:pt x="217170" y="970407"/>
                    <a:pt x="0" y="753237"/>
                    <a:pt x="0" y="485203"/>
                  </a:cubicBezTo>
                  <a:cubicBezTo>
                    <a:pt x="0" y="217170"/>
                    <a:pt x="217170" y="0"/>
                    <a:pt x="485203" y="0"/>
                  </a:cubicBezTo>
                  <a:cubicBezTo>
                    <a:pt x="753237" y="0"/>
                    <a:pt x="970407" y="217170"/>
                    <a:pt x="970407" y="485203"/>
                  </a:cubicBezTo>
                  <a:lnTo>
                    <a:pt x="970407" y="485203"/>
                  </a:lnTo>
                  <a:cubicBezTo>
                    <a:pt x="970407" y="753237"/>
                    <a:pt x="753237" y="970407"/>
                    <a:pt x="485203" y="970407"/>
                  </a:cubicBezTo>
                  <a:close/>
                  <a:moveTo>
                    <a:pt x="485203" y="80010"/>
                  </a:moveTo>
                  <a:cubicBezTo>
                    <a:pt x="261176" y="80010"/>
                    <a:pt x="80010" y="261747"/>
                    <a:pt x="80010" y="485203"/>
                  </a:cubicBezTo>
                  <a:cubicBezTo>
                    <a:pt x="80010" y="709232"/>
                    <a:pt x="261747" y="890397"/>
                    <a:pt x="485203" y="890397"/>
                  </a:cubicBezTo>
                  <a:cubicBezTo>
                    <a:pt x="708660" y="890397"/>
                    <a:pt x="890397" y="708660"/>
                    <a:pt x="890397" y="485203"/>
                  </a:cubicBezTo>
                  <a:cubicBezTo>
                    <a:pt x="890397" y="261175"/>
                    <a:pt x="708660" y="80010"/>
                    <a:pt x="485203" y="80010"/>
                  </a:cubicBezTo>
                  <a:lnTo>
                    <a:pt x="485203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EAC5923-D2ED-8F42-823C-39703F3C9FBF}"/>
                </a:ext>
              </a:extLst>
            </p:cNvPr>
            <p:cNvSpPr/>
            <p:nvPr/>
          </p:nvSpPr>
          <p:spPr>
            <a:xfrm>
              <a:off x="6293738" y="2843212"/>
              <a:ext cx="1042416" cy="1042416"/>
            </a:xfrm>
            <a:custGeom>
              <a:avLst/>
              <a:gdLst>
                <a:gd name="connsiteX0" fmla="*/ 521208 w 1042416"/>
                <a:gd name="connsiteY0" fmla="*/ 1042416 h 1042416"/>
                <a:gd name="connsiteX1" fmla="*/ 0 w 1042416"/>
                <a:gd name="connsiteY1" fmla="*/ 521208 h 1042416"/>
                <a:gd name="connsiteX2" fmla="*/ 521208 w 1042416"/>
                <a:gd name="connsiteY2" fmla="*/ 0 h 1042416"/>
                <a:gd name="connsiteX3" fmla="*/ 1042416 w 1042416"/>
                <a:gd name="connsiteY3" fmla="*/ 521208 h 1042416"/>
                <a:gd name="connsiteX4" fmla="*/ 1042416 w 1042416"/>
                <a:gd name="connsiteY4" fmla="*/ 521208 h 1042416"/>
                <a:gd name="connsiteX5" fmla="*/ 521208 w 1042416"/>
                <a:gd name="connsiteY5" fmla="*/ 1042416 h 1042416"/>
                <a:gd name="connsiteX6" fmla="*/ 521208 w 1042416"/>
                <a:gd name="connsiteY6" fmla="*/ 80010 h 1042416"/>
                <a:gd name="connsiteX7" fmla="*/ 80010 w 1042416"/>
                <a:gd name="connsiteY7" fmla="*/ 521208 h 1042416"/>
                <a:gd name="connsiteX8" fmla="*/ 521208 w 1042416"/>
                <a:gd name="connsiteY8" fmla="*/ 962406 h 1042416"/>
                <a:gd name="connsiteX9" fmla="*/ 962406 w 1042416"/>
                <a:gd name="connsiteY9" fmla="*/ 521208 h 1042416"/>
                <a:gd name="connsiteX10" fmla="*/ 521208 w 1042416"/>
                <a:gd name="connsiteY10" fmla="*/ 80010 h 1042416"/>
                <a:gd name="connsiteX11" fmla="*/ 521208 w 1042416"/>
                <a:gd name="connsiteY11" fmla="*/ 80010 h 10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2416" h="1042416">
                  <a:moveTo>
                    <a:pt x="521208" y="1042416"/>
                  </a:moveTo>
                  <a:cubicBezTo>
                    <a:pt x="233172" y="1042416"/>
                    <a:pt x="0" y="809244"/>
                    <a:pt x="0" y="521208"/>
                  </a:cubicBezTo>
                  <a:cubicBezTo>
                    <a:pt x="0" y="233172"/>
                    <a:pt x="233172" y="0"/>
                    <a:pt x="521208" y="0"/>
                  </a:cubicBezTo>
                  <a:cubicBezTo>
                    <a:pt x="809244" y="0"/>
                    <a:pt x="1042416" y="233172"/>
                    <a:pt x="1042416" y="521208"/>
                  </a:cubicBezTo>
                  <a:lnTo>
                    <a:pt x="1042416" y="521208"/>
                  </a:lnTo>
                  <a:cubicBezTo>
                    <a:pt x="1041845" y="808673"/>
                    <a:pt x="809244" y="1041844"/>
                    <a:pt x="521208" y="1042416"/>
                  </a:cubicBezTo>
                  <a:close/>
                  <a:moveTo>
                    <a:pt x="521208" y="80010"/>
                  </a:moveTo>
                  <a:cubicBezTo>
                    <a:pt x="277749" y="80010"/>
                    <a:pt x="80010" y="277749"/>
                    <a:pt x="80010" y="521208"/>
                  </a:cubicBezTo>
                  <a:cubicBezTo>
                    <a:pt x="80010" y="764667"/>
                    <a:pt x="277749" y="962406"/>
                    <a:pt x="521208" y="962406"/>
                  </a:cubicBezTo>
                  <a:cubicBezTo>
                    <a:pt x="764667" y="962406"/>
                    <a:pt x="962406" y="764667"/>
                    <a:pt x="962406" y="521208"/>
                  </a:cubicBezTo>
                  <a:cubicBezTo>
                    <a:pt x="962406" y="277749"/>
                    <a:pt x="765239" y="80582"/>
                    <a:pt x="521208" y="80010"/>
                  </a:cubicBezTo>
                  <a:lnTo>
                    <a:pt x="521208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F951F366-9877-6E44-A60B-55972CB82F95}"/>
                </a:ext>
              </a:extLst>
            </p:cNvPr>
            <p:cNvSpPr/>
            <p:nvPr/>
          </p:nvSpPr>
          <p:spPr>
            <a:xfrm>
              <a:off x="5842253" y="3808560"/>
              <a:ext cx="1946556" cy="1025186"/>
            </a:xfrm>
            <a:custGeom>
              <a:avLst/>
              <a:gdLst>
                <a:gd name="connsiteX0" fmla="*/ 1943672 w 1946556"/>
                <a:gd name="connsiteY0" fmla="*/ 812589 h 1025186"/>
                <a:gd name="connsiteX1" fmla="*/ 1146429 w 1946556"/>
                <a:gd name="connsiteY1" fmla="*/ 15346 h 1025186"/>
                <a:gd name="connsiteX2" fmla="*/ 277178 w 1946556"/>
                <a:gd name="connsiteY2" fmla="*/ 287380 h 1025186"/>
                <a:gd name="connsiteX3" fmla="*/ 216027 w 1946556"/>
                <a:gd name="connsiteY3" fmla="*/ 354246 h 1025186"/>
                <a:gd name="connsiteX4" fmla="*/ 88583 w 1946556"/>
                <a:gd name="connsiteY4" fmla="*/ 550270 h 1025186"/>
                <a:gd name="connsiteX5" fmla="*/ 53150 w 1946556"/>
                <a:gd name="connsiteY5" fmla="*/ 630852 h 1025186"/>
                <a:gd name="connsiteX6" fmla="*/ 2858 w 1946556"/>
                <a:gd name="connsiteY6" fmla="*/ 812589 h 1025186"/>
                <a:gd name="connsiteX7" fmla="*/ 0 w 1946556"/>
                <a:gd name="connsiteY7" fmla="*/ 844021 h 1025186"/>
                <a:gd name="connsiteX8" fmla="*/ 181166 w 1946556"/>
                <a:gd name="connsiteY8" fmla="*/ 1025187 h 1025186"/>
                <a:gd name="connsiteX9" fmla="*/ 1764792 w 1946556"/>
                <a:gd name="connsiteY9" fmla="*/ 1025187 h 1025186"/>
                <a:gd name="connsiteX10" fmla="*/ 1796796 w 1946556"/>
                <a:gd name="connsiteY10" fmla="*/ 1022901 h 1025186"/>
                <a:gd name="connsiteX11" fmla="*/ 1943672 w 1946556"/>
                <a:gd name="connsiteY11" fmla="*/ 812589 h 1025186"/>
                <a:gd name="connsiteX12" fmla="*/ 1764221 w 1946556"/>
                <a:gd name="connsiteY12" fmla="*/ 945177 h 1025186"/>
                <a:gd name="connsiteX13" fmla="*/ 180594 w 1946556"/>
                <a:gd name="connsiteY13" fmla="*/ 945177 h 1025186"/>
                <a:gd name="connsiteX14" fmla="*/ 162878 w 1946556"/>
                <a:gd name="connsiteY14" fmla="*/ 943462 h 1025186"/>
                <a:gd name="connsiteX15" fmla="*/ 81153 w 1946556"/>
                <a:gd name="connsiteY15" fmla="*/ 826305 h 1025186"/>
                <a:gd name="connsiteX16" fmla="*/ 139446 w 1946556"/>
                <a:gd name="connsiteY16" fmla="*/ 630852 h 1025186"/>
                <a:gd name="connsiteX17" fmla="*/ 182309 w 1946556"/>
                <a:gd name="connsiteY17" fmla="*/ 543412 h 1025186"/>
                <a:gd name="connsiteX18" fmla="*/ 238316 w 1946556"/>
                <a:gd name="connsiteY18" fmla="*/ 455401 h 1025186"/>
                <a:gd name="connsiteX19" fmla="*/ 303467 w 1946556"/>
                <a:gd name="connsiteY19" fmla="*/ 375391 h 1025186"/>
                <a:gd name="connsiteX20" fmla="*/ 972693 w 1946556"/>
                <a:gd name="connsiteY20" fmla="*/ 79926 h 1025186"/>
                <a:gd name="connsiteX21" fmla="*/ 1863662 w 1946556"/>
                <a:gd name="connsiteY21" fmla="*/ 826305 h 1025186"/>
                <a:gd name="connsiteX22" fmla="*/ 1865376 w 1946556"/>
                <a:gd name="connsiteY22" fmla="*/ 844021 h 1025186"/>
                <a:gd name="connsiteX23" fmla="*/ 1764221 w 1946556"/>
                <a:gd name="connsiteY23" fmla="*/ 945177 h 102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6556" h="1025186">
                  <a:moveTo>
                    <a:pt x="1943672" y="812589"/>
                  </a:moveTo>
                  <a:cubicBezTo>
                    <a:pt x="1871091" y="406252"/>
                    <a:pt x="1552766" y="87927"/>
                    <a:pt x="1146429" y="15346"/>
                  </a:cubicBezTo>
                  <a:cubicBezTo>
                    <a:pt x="817245" y="-42947"/>
                    <a:pt x="497205" y="68496"/>
                    <a:pt x="277178" y="287380"/>
                  </a:cubicBezTo>
                  <a:cubicBezTo>
                    <a:pt x="256032" y="308526"/>
                    <a:pt x="235458" y="330814"/>
                    <a:pt x="216027" y="354246"/>
                  </a:cubicBezTo>
                  <a:cubicBezTo>
                    <a:pt x="166307" y="413682"/>
                    <a:pt x="123444" y="479404"/>
                    <a:pt x="88583" y="550270"/>
                  </a:cubicBezTo>
                  <a:cubicBezTo>
                    <a:pt x="76010" y="576559"/>
                    <a:pt x="64008" y="603420"/>
                    <a:pt x="53150" y="630852"/>
                  </a:cubicBezTo>
                  <a:cubicBezTo>
                    <a:pt x="30861" y="688573"/>
                    <a:pt x="13716" y="749152"/>
                    <a:pt x="2858" y="812589"/>
                  </a:cubicBezTo>
                  <a:cubicBezTo>
                    <a:pt x="1143" y="822876"/>
                    <a:pt x="0" y="833163"/>
                    <a:pt x="0" y="844021"/>
                  </a:cubicBezTo>
                  <a:cubicBezTo>
                    <a:pt x="0" y="944034"/>
                    <a:pt x="81153" y="1025187"/>
                    <a:pt x="181166" y="1025187"/>
                  </a:cubicBezTo>
                  <a:lnTo>
                    <a:pt x="1764792" y="1025187"/>
                  </a:lnTo>
                  <a:cubicBezTo>
                    <a:pt x="1775651" y="1025187"/>
                    <a:pt x="1785938" y="1024615"/>
                    <a:pt x="1796796" y="1022901"/>
                  </a:cubicBezTo>
                  <a:cubicBezTo>
                    <a:pt x="1895666" y="1005184"/>
                    <a:pt x="1961388" y="910887"/>
                    <a:pt x="1943672" y="812589"/>
                  </a:cubicBezTo>
                  <a:close/>
                  <a:moveTo>
                    <a:pt x="1764221" y="945177"/>
                  </a:moveTo>
                  <a:lnTo>
                    <a:pt x="180594" y="945177"/>
                  </a:lnTo>
                  <a:cubicBezTo>
                    <a:pt x="174879" y="945177"/>
                    <a:pt x="168593" y="944605"/>
                    <a:pt x="162878" y="943462"/>
                  </a:cubicBezTo>
                  <a:cubicBezTo>
                    <a:pt x="108014" y="933747"/>
                    <a:pt x="71438" y="881169"/>
                    <a:pt x="81153" y="826305"/>
                  </a:cubicBezTo>
                  <a:cubicBezTo>
                    <a:pt x="93155" y="757725"/>
                    <a:pt x="113157" y="692574"/>
                    <a:pt x="139446" y="630852"/>
                  </a:cubicBezTo>
                  <a:cubicBezTo>
                    <a:pt x="152019" y="600562"/>
                    <a:pt x="166878" y="571416"/>
                    <a:pt x="182309" y="543412"/>
                  </a:cubicBezTo>
                  <a:cubicBezTo>
                    <a:pt x="199454" y="513123"/>
                    <a:pt x="218313" y="483405"/>
                    <a:pt x="238316" y="455401"/>
                  </a:cubicBezTo>
                  <a:cubicBezTo>
                    <a:pt x="258318" y="427398"/>
                    <a:pt x="280035" y="400537"/>
                    <a:pt x="303467" y="375391"/>
                  </a:cubicBezTo>
                  <a:cubicBezTo>
                    <a:pt x="470345" y="192511"/>
                    <a:pt x="710375" y="79926"/>
                    <a:pt x="972693" y="79926"/>
                  </a:cubicBezTo>
                  <a:cubicBezTo>
                    <a:pt x="1411605" y="79926"/>
                    <a:pt x="1787081" y="394251"/>
                    <a:pt x="1863662" y="826305"/>
                  </a:cubicBezTo>
                  <a:cubicBezTo>
                    <a:pt x="1864805" y="832020"/>
                    <a:pt x="1865376" y="838306"/>
                    <a:pt x="1865376" y="844021"/>
                  </a:cubicBezTo>
                  <a:cubicBezTo>
                    <a:pt x="1865376" y="900028"/>
                    <a:pt x="1820228" y="945177"/>
                    <a:pt x="1764221" y="945177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AEF8236-EDC2-3945-9F01-C0C036D647C4}"/>
                </a:ext>
              </a:extLst>
            </p:cNvPr>
            <p:cNvSpPr/>
            <p:nvPr/>
          </p:nvSpPr>
          <p:spPr>
            <a:xfrm>
              <a:off x="4999636" y="3119591"/>
              <a:ext cx="550808" cy="229969"/>
            </a:xfrm>
            <a:custGeom>
              <a:avLst/>
              <a:gdLst>
                <a:gd name="connsiteX0" fmla="*/ 275118 w 550808"/>
                <a:gd name="connsiteY0" fmla="*/ 229970 h 229969"/>
                <a:gd name="connsiteX1" fmla="*/ 3656 w 550808"/>
                <a:gd name="connsiteY1" fmla="*/ 56805 h 229969"/>
                <a:gd name="connsiteX2" fmla="*/ 23087 w 550808"/>
                <a:gd name="connsiteY2" fmla="*/ 3656 h 229969"/>
                <a:gd name="connsiteX3" fmla="*/ 76236 w 550808"/>
                <a:gd name="connsiteY3" fmla="*/ 23087 h 229969"/>
                <a:gd name="connsiteX4" fmla="*/ 367701 w 550808"/>
                <a:gd name="connsiteY4" fmla="*/ 129957 h 229969"/>
                <a:gd name="connsiteX5" fmla="*/ 474572 w 550808"/>
                <a:gd name="connsiteY5" fmla="*/ 23087 h 229969"/>
                <a:gd name="connsiteX6" fmla="*/ 527721 w 550808"/>
                <a:gd name="connsiteY6" fmla="*/ 3656 h 229969"/>
                <a:gd name="connsiteX7" fmla="*/ 547152 w 550808"/>
                <a:gd name="connsiteY7" fmla="*/ 56805 h 229969"/>
                <a:gd name="connsiteX8" fmla="*/ 275118 w 550808"/>
                <a:gd name="connsiteY8" fmla="*/ 229970 h 22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808" h="229969">
                  <a:moveTo>
                    <a:pt x="275118" y="229970"/>
                  </a:moveTo>
                  <a:cubicBezTo>
                    <a:pt x="158532" y="229398"/>
                    <a:pt x="52805" y="161961"/>
                    <a:pt x="3656" y="56805"/>
                  </a:cubicBezTo>
                  <a:cubicBezTo>
                    <a:pt x="-5488" y="36803"/>
                    <a:pt x="3084" y="12800"/>
                    <a:pt x="23087" y="3656"/>
                  </a:cubicBezTo>
                  <a:cubicBezTo>
                    <a:pt x="43089" y="-5488"/>
                    <a:pt x="67092" y="3084"/>
                    <a:pt x="76236" y="23087"/>
                  </a:cubicBezTo>
                  <a:cubicBezTo>
                    <a:pt x="127100" y="132815"/>
                    <a:pt x="257402" y="180821"/>
                    <a:pt x="367701" y="129957"/>
                  </a:cubicBezTo>
                  <a:cubicBezTo>
                    <a:pt x="414564" y="108240"/>
                    <a:pt x="452283" y="70521"/>
                    <a:pt x="474572" y="23087"/>
                  </a:cubicBezTo>
                  <a:cubicBezTo>
                    <a:pt x="483716" y="3084"/>
                    <a:pt x="507719" y="-5488"/>
                    <a:pt x="527721" y="3656"/>
                  </a:cubicBezTo>
                  <a:cubicBezTo>
                    <a:pt x="547724" y="12800"/>
                    <a:pt x="556296" y="36803"/>
                    <a:pt x="547152" y="56805"/>
                  </a:cubicBezTo>
                  <a:cubicBezTo>
                    <a:pt x="497432" y="161961"/>
                    <a:pt x="391133" y="229970"/>
                    <a:pt x="275118" y="229970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6646058-4C49-2047-95E1-2696D488D77D}"/>
                </a:ext>
              </a:extLst>
            </p:cNvPr>
            <p:cNvSpPr/>
            <p:nvPr/>
          </p:nvSpPr>
          <p:spPr>
            <a:xfrm>
              <a:off x="6518774" y="3455592"/>
              <a:ext cx="551901" cy="231153"/>
            </a:xfrm>
            <a:custGeom>
              <a:avLst/>
              <a:gdLst>
                <a:gd name="connsiteX0" fmla="*/ 275599 w 551901"/>
                <a:gd name="connsiteY0" fmla="*/ 231154 h 231153"/>
                <a:gd name="connsiteX1" fmla="*/ 4136 w 551901"/>
                <a:gd name="connsiteY1" fmla="*/ 57989 h 231153"/>
                <a:gd name="connsiteX2" fmla="*/ 21852 w 551901"/>
                <a:gd name="connsiteY2" fmla="*/ 4269 h 231153"/>
                <a:gd name="connsiteX3" fmla="*/ 75574 w 551901"/>
                <a:gd name="connsiteY3" fmla="*/ 21985 h 231153"/>
                <a:gd name="connsiteX4" fmla="*/ 76717 w 551901"/>
                <a:gd name="connsiteY4" fmla="*/ 24271 h 231153"/>
                <a:gd name="connsiteX5" fmla="*/ 368182 w 551901"/>
                <a:gd name="connsiteY5" fmla="*/ 131141 h 231153"/>
                <a:gd name="connsiteX6" fmla="*/ 475052 w 551901"/>
                <a:gd name="connsiteY6" fmla="*/ 24271 h 231153"/>
                <a:gd name="connsiteX7" fmla="*/ 527630 w 551901"/>
                <a:gd name="connsiteY7" fmla="*/ 3126 h 231153"/>
                <a:gd name="connsiteX8" fmla="*/ 548775 w 551901"/>
                <a:gd name="connsiteY8" fmla="*/ 55704 h 231153"/>
                <a:gd name="connsiteX9" fmla="*/ 547632 w 551901"/>
                <a:gd name="connsiteY9" fmla="*/ 57989 h 231153"/>
                <a:gd name="connsiteX10" fmla="*/ 275599 w 551901"/>
                <a:gd name="connsiteY10" fmla="*/ 231154 h 23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901" h="231153">
                  <a:moveTo>
                    <a:pt x="275599" y="231154"/>
                  </a:moveTo>
                  <a:cubicBezTo>
                    <a:pt x="159012" y="231154"/>
                    <a:pt x="53285" y="163146"/>
                    <a:pt x="4136" y="57989"/>
                  </a:cubicBezTo>
                  <a:cubicBezTo>
                    <a:pt x="-5580" y="37987"/>
                    <a:pt x="2422" y="13984"/>
                    <a:pt x="21852" y="4269"/>
                  </a:cubicBezTo>
                  <a:cubicBezTo>
                    <a:pt x="41284" y="-5447"/>
                    <a:pt x="65858" y="2554"/>
                    <a:pt x="75574" y="21985"/>
                  </a:cubicBezTo>
                  <a:cubicBezTo>
                    <a:pt x="76145" y="22556"/>
                    <a:pt x="76145" y="23128"/>
                    <a:pt x="76717" y="24271"/>
                  </a:cubicBezTo>
                  <a:cubicBezTo>
                    <a:pt x="127580" y="133999"/>
                    <a:pt x="257882" y="182005"/>
                    <a:pt x="368182" y="131141"/>
                  </a:cubicBezTo>
                  <a:cubicBezTo>
                    <a:pt x="415044" y="109424"/>
                    <a:pt x="453335" y="71706"/>
                    <a:pt x="475052" y="24271"/>
                  </a:cubicBezTo>
                  <a:cubicBezTo>
                    <a:pt x="483624" y="4269"/>
                    <a:pt x="507627" y="-5447"/>
                    <a:pt x="527630" y="3126"/>
                  </a:cubicBezTo>
                  <a:cubicBezTo>
                    <a:pt x="547632" y="11698"/>
                    <a:pt x="557348" y="35701"/>
                    <a:pt x="548775" y="55704"/>
                  </a:cubicBezTo>
                  <a:cubicBezTo>
                    <a:pt x="548204" y="56275"/>
                    <a:pt x="548204" y="56846"/>
                    <a:pt x="547632" y="57989"/>
                  </a:cubicBezTo>
                  <a:cubicBezTo>
                    <a:pt x="497912" y="163146"/>
                    <a:pt x="392184" y="230583"/>
                    <a:pt x="275599" y="231154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95A291B-3A57-824E-8B93-5C3E2810F0ED}"/>
                </a:ext>
              </a:extLst>
            </p:cNvPr>
            <p:cNvSpPr/>
            <p:nvPr/>
          </p:nvSpPr>
          <p:spPr>
            <a:xfrm>
              <a:off x="4866703" y="1178432"/>
              <a:ext cx="1252156" cy="1301763"/>
            </a:xfrm>
            <a:custGeom>
              <a:avLst/>
              <a:gdLst>
                <a:gd name="connsiteX0" fmla="*/ 407480 w 1252156"/>
                <a:gd name="connsiteY0" fmla="*/ 1088708 h 1301763"/>
                <a:gd name="connsiteX1" fmla="*/ 368618 w 1252156"/>
                <a:gd name="connsiteY1" fmla="*/ 1049846 h 1301763"/>
                <a:gd name="connsiteX2" fmla="*/ 368618 w 1252156"/>
                <a:gd name="connsiteY2" fmla="*/ 1049846 h 1301763"/>
                <a:gd name="connsiteX3" fmla="*/ 155448 w 1252156"/>
                <a:gd name="connsiteY3" fmla="*/ 1049846 h 1301763"/>
                <a:gd name="connsiteX4" fmla="*/ 0 w 1252156"/>
                <a:gd name="connsiteY4" fmla="*/ 894398 h 1301763"/>
                <a:gd name="connsiteX5" fmla="*/ 0 w 1252156"/>
                <a:gd name="connsiteY5" fmla="*/ 894398 h 1301763"/>
                <a:gd name="connsiteX6" fmla="*/ 0 w 1252156"/>
                <a:gd name="connsiteY6" fmla="*/ 156020 h 1301763"/>
                <a:gd name="connsiteX7" fmla="*/ 155448 w 1252156"/>
                <a:gd name="connsiteY7" fmla="*/ 0 h 1301763"/>
                <a:gd name="connsiteX8" fmla="*/ 155448 w 1252156"/>
                <a:gd name="connsiteY8" fmla="*/ 0 h 1301763"/>
                <a:gd name="connsiteX9" fmla="*/ 1096137 w 1252156"/>
                <a:gd name="connsiteY9" fmla="*/ 0 h 1301763"/>
                <a:gd name="connsiteX10" fmla="*/ 1252157 w 1252156"/>
                <a:gd name="connsiteY10" fmla="*/ 155448 h 1301763"/>
                <a:gd name="connsiteX11" fmla="*/ 1252157 w 1252156"/>
                <a:gd name="connsiteY11" fmla="*/ 155448 h 1301763"/>
                <a:gd name="connsiteX12" fmla="*/ 1252157 w 1252156"/>
                <a:gd name="connsiteY12" fmla="*/ 893826 h 1301763"/>
                <a:gd name="connsiteX13" fmla="*/ 1096709 w 1252156"/>
                <a:gd name="connsiteY13" fmla="*/ 1049846 h 1301763"/>
                <a:gd name="connsiteX14" fmla="*/ 1096137 w 1252156"/>
                <a:gd name="connsiteY14" fmla="*/ 1049846 h 1301763"/>
                <a:gd name="connsiteX15" fmla="*/ 827532 w 1252156"/>
                <a:gd name="connsiteY15" fmla="*/ 1049846 h 1301763"/>
                <a:gd name="connsiteX16" fmla="*/ 733235 w 1252156"/>
                <a:gd name="connsiteY16" fmla="*/ 1081850 h 1301763"/>
                <a:gd name="connsiteX17" fmla="*/ 450913 w 1252156"/>
                <a:gd name="connsiteY17" fmla="*/ 1296162 h 1301763"/>
                <a:gd name="connsiteX18" fmla="*/ 413195 w 1252156"/>
                <a:gd name="connsiteY18" fmla="*/ 1291019 h 1301763"/>
                <a:gd name="connsiteX19" fmla="*/ 407480 w 1252156"/>
                <a:gd name="connsiteY19" fmla="*/ 1274445 h 1301763"/>
                <a:gd name="connsiteX20" fmla="*/ 407480 w 1252156"/>
                <a:gd name="connsiteY20" fmla="*/ 1088708 h 1301763"/>
                <a:gd name="connsiteX21" fmla="*/ 407480 w 1252156"/>
                <a:gd name="connsiteY21" fmla="*/ 1088708 h 13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156" h="1301763">
                  <a:moveTo>
                    <a:pt x="407480" y="1088708"/>
                  </a:moveTo>
                  <a:cubicBezTo>
                    <a:pt x="407480" y="1066991"/>
                    <a:pt x="390335" y="1049846"/>
                    <a:pt x="368618" y="1049846"/>
                  </a:cubicBezTo>
                  <a:lnTo>
                    <a:pt x="368618" y="1049846"/>
                  </a:lnTo>
                  <a:lnTo>
                    <a:pt x="155448" y="1049846"/>
                  </a:lnTo>
                  <a:cubicBezTo>
                    <a:pt x="69723" y="1049846"/>
                    <a:pt x="0" y="980123"/>
                    <a:pt x="0" y="894398"/>
                  </a:cubicBezTo>
                  <a:lnTo>
                    <a:pt x="0" y="894398"/>
                  </a:lnTo>
                  <a:lnTo>
                    <a:pt x="0" y="156020"/>
                  </a:lnTo>
                  <a:cubicBezTo>
                    <a:pt x="0" y="70295"/>
                    <a:pt x="69723" y="0"/>
                    <a:pt x="155448" y="0"/>
                  </a:cubicBezTo>
                  <a:lnTo>
                    <a:pt x="155448" y="0"/>
                  </a:lnTo>
                  <a:lnTo>
                    <a:pt x="1096137" y="0"/>
                  </a:lnTo>
                  <a:cubicBezTo>
                    <a:pt x="1181862" y="0"/>
                    <a:pt x="1252157" y="69723"/>
                    <a:pt x="1252157" y="155448"/>
                  </a:cubicBezTo>
                  <a:lnTo>
                    <a:pt x="1252157" y="155448"/>
                  </a:lnTo>
                  <a:lnTo>
                    <a:pt x="1252157" y="893826"/>
                  </a:lnTo>
                  <a:cubicBezTo>
                    <a:pt x="1252157" y="979551"/>
                    <a:pt x="1182434" y="1049846"/>
                    <a:pt x="1096709" y="1049846"/>
                  </a:cubicBezTo>
                  <a:cubicBezTo>
                    <a:pt x="1096709" y="1049846"/>
                    <a:pt x="1096709" y="1049846"/>
                    <a:pt x="1096137" y="1049846"/>
                  </a:cubicBezTo>
                  <a:lnTo>
                    <a:pt x="827532" y="1049846"/>
                  </a:lnTo>
                  <a:cubicBezTo>
                    <a:pt x="793242" y="1049846"/>
                    <a:pt x="760095" y="1061276"/>
                    <a:pt x="733235" y="1081850"/>
                  </a:cubicBezTo>
                  <a:lnTo>
                    <a:pt x="450913" y="1296162"/>
                  </a:lnTo>
                  <a:cubicBezTo>
                    <a:pt x="438912" y="1305306"/>
                    <a:pt x="422338" y="1303020"/>
                    <a:pt x="413195" y="1291019"/>
                  </a:cubicBezTo>
                  <a:cubicBezTo>
                    <a:pt x="409766" y="1286447"/>
                    <a:pt x="407480" y="1280732"/>
                    <a:pt x="407480" y="1274445"/>
                  </a:cubicBezTo>
                  <a:lnTo>
                    <a:pt x="407480" y="1088708"/>
                  </a:lnTo>
                  <a:lnTo>
                    <a:pt x="407480" y="1088708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0AA4F60-74C9-0E42-B8BB-7E3AF09D8B1B}"/>
                </a:ext>
              </a:extLst>
            </p:cNvPr>
            <p:cNvSpPr/>
            <p:nvPr/>
          </p:nvSpPr>
          <p:spPr>
            <a:xfrm>
              <a:off x="4803838" y="1235582"/>
              <a:ext cx="1252156" cy="1301763"/>
            </a:xfrm>
            <a:custGeom>
              <a:avLst/>
              <a:gdLst>
                <a:gd name="connsiteX0" fmla="*/ 407480 w 1252156"/>
                <a:gd name="connsiteY0" fmla="*/ 1088708 h 1301763"/>
                <a:gd name="connsiteX1" fmla="*/ 368618 w 1252156"/>
                <a:gd name="connsiteY1" fmla="*/ 1049846 h 1301763"/>
                <a:gd name="connsiteX2" fmla="*/ 368618 w 1252156"/>
                <a:gd name="connsiteY2" fmla="*/ 1049846 h 1301763"/>
                <a:gd name="connsiteX3" fmla="*/ 155448 w 1252156"/>
                <a:gd name="connsiteY3" fmla="*/ 1049846 h 1301763"/>
                <a:gd name="connsiteX4" fmla="*/ 0 w 1252156"/>
                <a:gd name="connsiteY4" fmla="*/ 894398 h 1301763"/>
                <a:gd name="connsiteX5" fmla="*/ 0 w 1252156"/>
                <a:gd name="connsiteY5" fmla="*/ 156020 h 1301763"/>
                <a:gd name="connsiteX6" fmla="*/ 155448 w 1252156"/>
                <a:gd name="connsiteY6" fmla="*/ 0 h 1301763"/>
                <a:gd name="connsiteX7" fmla="*/ 155448 w 1252156"/>
                <a:gd name="connsiteY7" fmla="*/ 0 h 1301763"/>
                <a:gd name="connsiteX8" fmla="*/ 1096137 w 1252156"/>
                <a:gd name="connsiteY8" fmla="*/ 0 h 1301763"/>
                <a:gd name="connsiteX9" fmla="*/ 1252157 w 1252156"/>
                <a:gd name="connsiteY9" fmla="*/ 155448 h 1301763"/>
                <a:gd name="connsiteX10" fmla="*/ 1252157 w 1252156"/>
                <a:gd name="connsiteY10" fmla="*/ 155448 h 1301763"/>
                <a:gd name="connsiteX11" fmla="*/ 1252157 w 1252156"/>
                <a:gd name="connsiteY11" fmla="*/ 893826 h 1301763"/>
                <a:gd name="connsiteX12" fmla="*/ 1096709 w 1252156"/>
                <a:gd name="connsiteY12" fmla="*/ 1049846 h 1301763"/>
                <a:gd name="connsiteX13" fmla="*/ 1096137 w 1252156"/>
                <a:gd name="connsiteY13" fmla="*/ 1049846 h 1301763"/>
                <a:gd name="connsiteX14" fmla="*/ 827532 w 1252156"/>
                <a:gd name="connsiteY14" fmla="*/ 1049846 h 1301763"/>
                <a:gd name="connsiteX15" fmla="*/ 733235 w 1252156"/>
                <a:gd name="connsiteY15" fmla="*/ 1081850 h 1301763"/>
                <a:gd name="connsiteX16" fmla="*/ 450913 w 1252156"/>
                <a:gd name="connsiteY16" fmla="*/ 1296162 h 1301763"/>
                <a:gd name="connsiteX17" fmla="*/ 413195 w 1252156"/>
                <a:gd name="connsiteY17" fmla="*/ 1291019 h 1301763"/>
                <a:gd name="connsiteX18" fmla="*/ 407480 w 1252156"/>
                <a:gd name="connsiteY18" fmla="*/ 1274445 h 1301763"/>
                <a:gd name="connsiteX19" fmla="*/ 407480 w 1252156"/>
                <a:gd name="connsiteY19" fmla="*/ 1088708 h 1301763"/>
                <a:gd name="connsiteX20" fmla="*/ 407480 w 1252156"/>
                <a:gd name="connsiteY20" fmla="*/ 1088708 h 13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2156" h="1301763">
                  <a:moveTo>
                    <a:pt x="407480" y="1088708"/>
                  </a:moveTo>
                  <a:cubicBezTo>
                    <a:pt x="407480" y="1066991"/>
                    <a:pt x="390335" y="1049846"/>
                    <a:pt x="368618" y="1049846"/>
                  </a:cubicBezTo>
                  <a:lnTo>
                    <a:pt x="368618" y="1049846"/>
                  </a:lnTo>
                  <a:lnTo>
                    <a:pt x="155448" y="1049846"/>
                  </a:lnTo>
                  <a:cubicBezTo>
                    <a:pt x="69723" y="1049846"/>
                    <a:pt x="0" y="980123"/>
                    <a:pt x="0" y="894398"/>
                  </a:cubicBezTo>
                  <a:lnTo>
                    <a:pt x="0" y="156020"/>
                  </a:lnTo>
                  <a:cubicBezTo>
                    <a:pt x="0" y="70295"/>
                    <a:pt x="69723" y="0"/>
                    <a:pt x="155448" y="0"/>
                  </a:cubicBezTo>
                  <a:lnTo>
                    <a:pt x="155448" y="0"/>
                  </a:lnTo>
                  <a:lnTo>
                    <a:pt x="1096137" y="0"/>
                  </a:lnTo>
                  <a:cubicBezTo>
                    <a:pt x="1181862" y="0"/>
                    <a:pt x="1252157" y="69723"/>
                    <a:pt x="1252157" y="155448"/>
                  </a:cubicBezTo>
                  <a:lnTo>
                    <a:pt x="1252157" y="155448"/>
                  </a:lnTo>
                  <a:lnTo>
                    <a:pt x="1252157" y="893826"/>
                  </a:lnTo>
                  <a:cubicBezTo>
                    <a:pt x="1252157" y="979551"/>
                    <a:pt x="1182434" y="1049846"/>
                    <a:pt x="1096709" y="1049846"/>
                  </a:cubicBezTo>
                  <a:cubicBezTo>
                    <a:pt x="1096709" y="1049846"/>
                    <a:pt x="1096709" y="1049846"/>
                    <a:pt x="1096137" y="1049846"/>
                  </a:cubicBezTo>
                  <a:lnTo>
                    <a:pt x="827532" y="1049846"/>
                  </a:lnTo>
                  <a:cubicBezTo>
                    <a:pt x="793242" y="1049846"/>
                    <a:pt x="760095" y="1061276"/>
                    <a:pt x="733235" y="1081850"/>
                  </a:cubicBezTo>
                  <a:lnTo>
                    <a:pt x="450913" y="1296162"/>
                  </a:lnTo>
                  <a:cubicBezTo>
                    <a:pt x="438912" y="1305306"/>
                    <a:pt x="422338" y="1303020"/>
                    <a:pt x="413195" y="1291019"/>
                  </a:cubicBezTo>
                  <a:cubicBezTo>
                    <a:pt x="409766" y="1286447"/>
                    <a:pt x="407480" y="1280732"/>
                    <a:pt x="407480" y="1274445"/>
                  </a:cubicBezTo>
                  <a:lnTo>
                    <a:pt x="407480" y="1088708"/>
                  </a:lnTo>
                  <a:lnTo>
                    <a:pt x="407480" y="1088708"/>
                  </a:ln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87C4374-354B-4948-BFCA-F70FBCFCCCF0}"/>
                </a:ext>
              </a:extLst>
            </p:cNvPr>
            <p:cNvSpPr/>
            <p:nvPr/>
          </p:nvSpPr>
          <p:spPr>
            <a:xfrm>
              <a:off x="4843843" y="1115567"/>
              <a:ext cx="1331595" cy="1381887"/>
            </a:xfrm>
            <a:custGeom>
              <a:avLst/>
              <a:gdLst>
                <a:gd name="connsiteX0" fmla="*/ 474917 w 1331595"/>
                <a:gd name="connsiteY0" fmla="*/ 1381887 h 1381887"/>
                <a:gd name="connsiteX1" fmla="*/ 408051 w 1331595"/>
                <a:gd name="connsiteY1" fmla="*/ 1315022 h 1381887"/>
                <a:gd name="connsiteX2" fmla="*/ 408051 w 1331595"/>
                <a:gd name="connsiteY2" fmla="*/ 1130427 h 1381887"/>
                <a:gd name="connsiteX3" fmla="*/ 196025 w 1331595"/>
                <a:gd name="connsiteY3" fmla="*/ 1130427 h 1381887"/>
                <a:gd name="connsiteX4" fmla="*/ 0 w 1331595"/>
                <a:gd name="connsiteY4" fmla="*/ 934403 h 1381887"/>
                <a:gd name="connsiteX5" fmla="*/ 0 w 1331595"/>
                <a:gd name="connsiteY5" fmla="*/ 196025 h 1381887"/>
                <a:gd name="connsiteX6" fmla="*/ 195453 w 1331595"/>
                <a:gd name="connsiteY6" fmla="*/ 0 h 1381887"/>
                <a:gd name="connsiteX7" fmla="*/ 1135570 w 1331595"/>
                <a:gd name="connsiteY7" fmla="*/ 0 h 1381887"/>
                <a:gd name="connsiteX8" fmla="*/ 1331595 w 1331595"/>
                <a:gd name="connsiteY8" fmla="*/ 196025 h 1381887"/>
                <a:gd name="connsiteX9" fmla="*/ 1331595 w 1331595"/>
                <a:gd name="connsiteY9" fmla="*/ 934403 h 1381887"/>
                <a:gd name="connsiteX10" fmla="*/ 1135570 w 1331595"/>
                <a:gd name="connsiteY10" fmla="*/ 1130427 h 1381887"/>
                <a:gd name="connsiteX11" fmla="*/ 866394 w 1331595"/>
                <a:gd name="connsiteY11" fmla="*/ 1130427 h 1381887"/>
                <a:gd name="connsiteX12" fmla="*/ 866394 w 1331595"/>
                <a:gd name="connsiteY12" fmla="*/ 1130427 h 1381887"/>
                <a:gd name="connsiteX13" fmla="*/ 796671 w 1331595"/>
                <a:gd name="connsiteY13" fmla="*/ 1153859 h 1381887"/>
                <a:gd name="connsiteX14" fmla="*/ 514922 w 1331595"/>
                <a:gd name="connsiteY14" fmla="*/ 1368171 h 1381887"/>
                <a:gd name="connsiteX15" fmla="*/ 474917 w 1331595"/>
                <a:gd name="connsiteY15" fmla="*/ 1381887 h 1381887"/>
                <a:gd name="connsiteX16" fmla="*/ 409194 w 1331595"/>
                <a:gd name="connsiteY16" fmla="*/ 1049846 h 1381887"/>
                <a:gd name="connsiteX17" fmla="*/ 488061 w 1331595"/>
                <a:gd name="connsiteY17" fmla="*/ 1128713 h 1381887"/>
                <a:gd name="connsiteX18" fmla="*/ 488061 w 1331595"/>
                <a:gd name="connsiteY18" fmla="*/ 1288161 h 1381887"/>
                <a:gd name="connsiteX19" fmla="*/ 748665 w 1331595"/>
                <a:gd name="connsiteY19" fmla="*/ 1089279 h 1381887"/>
                <a:gd name="connsiteX20" fmla="*/ 866965 w 1331595"/>
                <a:gd name="connsiteY20" fmla="*/ 1049274 h 1381887"/>
                <a:gd name="connsiteX21" fmla="*/ 866965 w 1331595"/>
                <a:gd name="connsiteY21" fmla="*/ 1049274 h 1381887"/>
                <a:gd name="connsiteX22" fmla="*/ 1135570 w 1331595"/>
                <a:gd name="connsiteY22" fmla="*/ 1049274 h 1381887"/>
                <a:gd name="connsiteX23" fmla="*/ 1251014 w 1331595"/>
                <a:gd name="connsiteY23" fmla="*/ 933260 h 1381887"/>
                <a:gd name="connsiteX24" fmla="*/ 1251014 w 1331595"/>
                <a:gd name="connsiteY24" fmla="*/ 196025 h 1381887"/>
                <a:gd name="connsiteX25" fmla="*/ 1134999 w 1331595"/>
                <a:gd name="connsiteY25" fmla="*/ 80010 h 1381887"/>
                <a:gd name="connsiteX26" fmla="*/ 195453 w 1331595"/>
                <a:gd name="connsiteY26" fmla="*/ 80010 h 1381887"/>
                <a:gd name="connsiteX27" fmla="*/ 80010 w 1331595"/>
                <a:gd name="connsiteY27" fmla="*/ 196025 h 1381887"/>
                <a:gd name="connsiteX28" fmla="*/ 80010 w 1331595"/>
                <a:gd name="connsiteY28" fmla="*/ 934403 h 1381887"/>
                <a:gd name="connsiteX29" fmla="*/ 195453 w 1331595"/>
                <a:gd name="connsiteY29" fmla="*/ 1050417 h 1381887"/>
                <a:gd name="connsiteX30" fmla="*/ 195453 w 1331595"/>
                <a:gd name="connsiteY30" fmla="*/ 1050417 h 1381887"/>
                <a:gd name="connsiteX31" fmla="*/ 409194 w 1331595"/>
                <a:gd name="connsiteY31" fmla="*/ 1049846 h 1381887"/>
                <a:gd name="connsiteX32" fmla="*/ 409194 w 1331595"/>
                <a:gd name="connsiteY32" fmla="*/ 1049846 h 13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31595" h="1381887">
                  <a:moveTo>
                    <a:pt x="474917" y="1381887"/>
                  </a:moveTo>
                  <a:cubicBezTo>
                    <a:pt x="437769" y="1381887"/>
                    <a:pt x="408051" y="1351598"/>
                    <a:pt x="408051" y="1315022"/>
                  </a:cubicBezTo>
                  <a:lnTo>
                    <a:pt x="408051" y="1130427"/>
                  </a:lnTo>
                  <a:lnTo>
                    <a:pt x="196025" y="1130427"/>
                  </a:lnTo>
                  <a:cubicBezTo>
                    <a:pt x="88011" y="1130427"/>
                    <a:pt x="572" y="1042988"/>
                    <a:pt x="0" y="934403"/>
                  </a:cubicBezTo>
                  <a:lnTo>
                    <a:pt x="0" y="196025"/>
                  </a:lnTo>
                  <a:cubicBezTo>
                    <a:pt x="0" y="88011"/>
                    <a:pt x="87440" y="572"/>
                    <a:pt x="195453" y="0"/>
                  </a:cubicBezTo>
                  <a:lnTo>
                    <a:pt x="1135570" y="0"/>
                  </a:lnTo>
                  <a:cubicBezTo>
                    <a:pt x="1243584" y="0"/>
                    <a:pt x="1331024" y="87440"/>
                    <a:pt x="1331595" y="196025"/>
                  </a:cubicBezTo>
                  <a:lnTo>
                    <a:pt x="1331595" y="934403"/>
                  </a:lnTo>
                  <a:cubicBezTo>
                    <a:pt x="1331595" y="1042416"/>
                    <a:pt x="1244155" y="1130427"/>
                    <a:pt x="1135570" y="1130427"/>
                  </a:cubicBezTo>
                  <a:lnTo>
                    <a:pt x="866394" y="1130427"/>
                  </a:lnTo>
                  <a:lnTo>
                    <a:pt x="866394" y="1130427"/>
                  </a:lnTo>
                  <a:cubicBezTo>
                    <a:pt x="841248" y="1130427"/>
                    <a:pt x="816673" y="1139000"/>
                    <a:pt x="796671" y="1153859"/>
                  </a:cubicBezTo>
                  <a:lnTo>
                    <a:pt x="514922" y="1368171"/>
                  </a:lnTo>
                  <a:cubicBezTo>
                    <a:pt x="503492" y="1376744"/>
                    <a:pt x="489204" y="1381887"/>
                    <a:pt x="474917" y="1381887"/>
                  </a:cubicBezTo>
                  <a:close/>
                  <a:moveTo>
                    <a:pt x="409194" y="1049846"/>
                  </a:moveTo>
                  <a:cubicBezTo>
                    <a:pt x="452628" y="1049846"/>
                    <a:pt x="488061" y="1085279"/>
                    <a:pt x="488061" y="1128713"/>
                  </a:cubicBezTo>
                  <a:lnTo>
                    <a:pt x="488061" y="1288161"/>
                  </a:lnTo>
                  <a:lnTo>
                    <a:pt x="748665" y="1089279"/>
                  </a:lnTo>
                  <a:cubicBezTo>
                    <a:pt x="782955" y="1063562"/>
                    <a:pt x="824103" y="1049274"/>
                    <a:pt x="866965" y="1049274"/>
                  </a:cubicBezTo>
                  <a:lnTo>
                    <a:pt x="866965" y="1049274"/>
                  </a:lnTo>
                  <a:lnTo>
                    <a:pt x="1135570" y="1049274"/>
                  </a:lnTo>
                  <a:cubicBezTo>
                    <a:pt x="1199579" y="1049274"/>
                    <a:pt x="1251014" y="997268"/>
                    <a:pt x="1251014" y="933260"/>
                  </a:cubicBezTo>
                  <a:lnTo>
                    <a:pt x="1251014" y="196025"/>
                  </a:lnTo>
                  <a:cubicBezTo>
                    <a:pt x="1251014" y="132017"/>
                    <a:pt x="1199007" y="80582"/>
                    <a:pt x="1134999" y="80010"/>
                  </a:cubicBezTo>
                  <a:lnTo>
                    <a:pt x="195453" y="80010"/>
                  </a:lnTo>
                  <a:cubicBezTo>
                    <a:pt x="131445" y="80010"/>
                    <a:pt x="80010" y="132017"/>
                    <a:pt x="80010" y="196025"/>
                  </a:cubicBezTo>
                  <a:lnTo>
                    <a:pt x="80010" y="934403"/>
                  </a:lnTo>
                  <a:cubicBezTo>
                    <a:pt x="80010" y="998411"/>
                    <a:pt x="131445" y="1050417"/>
                    <a:pt x="195453" y="1050417"/>
                  </a:cubicBezTo>
                  <a:lnTo>
                    <a:pt x="195453" y="1050417"/>
                  </a:lnTo>
                  <a:lnTo>
                    <a:pt x="409194" y="1049846"/>
                  </a:lnTo>
                  <a:lnTo>
                    <a:pt x="409194" y="1049846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6" name="Graphic 99">
              <a:extLst>
                <a:ext uri="{FF2B5EF4-FFF2-40B4-BE49-F238E27FC236}">
                  <a16:creationId xmlns:a16="http://schemas.microsoft.com/office/drawing/2014/main" id="{D774DF0C-05A1-5642-90CF-202875254A0B}"/>
                </a:ext>
              </a:extLst>
            </p:cNvPr>
            <p:cNvGrpSpPr/>
            <p:nvPr/>
          </p:nvGrpSpPr>
          <p:grpSpPr>
            <a:xfrm>
              <a:off x="5071300" y="1408175"/>
              <a:ext cx="823531" cy="572071"/>
              <a:chOff x="5071300" y="1408175"/>
              <a:chExt cx="823531" cy="572071"/>
            </a:xfrm>
            <a:solidFill>
              <a:srgbClr val="FFFFFF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6D354E0-8C0D-9F4C-A21B-BB770D0AA6B4}"/>
                  </a:ext>
                </a:extLst>
              </p:cNvPr>
              <p:cNvSpPr/>
              <p:nvPr/>
            </p:nvSpPr>
            <p:spPr>
              <a:xfrm>
                <a:off x="5071300" y="1408175"/>
                <a:ext cx="823531" cy="80010"/>
              </a:xfrm>
              <a:custGeom>
                <a:avLst/>
                <a:gdLst>
                  <a:gd name="connsiteX0" fmla="*/ 783526 w 823531"/>
                  <a:gd name="connsiteY0" fmla="*/ 80010 h 80010"/>
                  <a:gd name="connsiteX1" fmla="*/ 40005 w 823531"/>
                  <a:gd name="connsiteY1" fmla="*/ 80010 h 80010"/>
                  <a:gd name="connsiteX2" fmla="*/ 0 w 823531"/>
                  <a:gd name="connsiteY2" fmla="*/ 40005 h 80010"/>
                  <a:gd name="connsiteX3" fmla="*/ 40005 w 823531"/>
                  <a:gd name="connsiteY3" fmla="*/ 0 h 80010"/>
                  <a:gd name="connsiteX4" fmla="*/ 783526 w 823531"/>
                  <a:gd name="connsiteY4" fmla="*/ 0 h 80010"/>
                  <a:gd name="connsiteX5" fmla="*/ 823531 w 823531"/>
                  <a:gd name="connsiteY5" fmla="*/ 40005 h 80010"/>
                  <a:gd name="connsiteX6" fmla="*/ 783526 w 823531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3531" h="80010">
                    <a:moveTo>
                      <a:pt x="783526" y="80010"/>
                    </a:moveTo>
                    <a:lnTo>
                      <a:pt x="40005" y="80010"/>
                    </a:lnTo>
                    <a:cubicBezTo>
                      <a:pt x="17716" y="80010"/>
                      <a:pt x="0" y="62293"/>
                      <a:pt x="0" y="40005"/>
                    </a:cubicBezTo>
                    <a:cubicBezTo>
                      <a:pt x="0" y="17717"/>
                      <a:pt x="17716" y="0"/>
                      <a:pt x="40005" y="0"/>
                    </a:cubicBezTo>
                    <a:lnTo>
                      <a:pt x="783526" y="0"/>
                    </a:lnTo>
                    <a:cubicBezTo>
                      <a:pt x="805815" y="0"/>
                      <a:pt x="823531" y="17717"/>
                      <a:pt x="823531" y="40005"/>
                    </a:cubicBezTo>
                    <a:cubicBezTo>
                      <a:pt x="823531" y="62293"/>
                      <a:pt x="805815" y="80010"/>
                      <a:pt x="783526" y="80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AB4831F5-A3FB-0844-9D71-216A9CA03BC0}"/>
                  </a:ext>
                </a:extLst>
              </p:cNvPr>
              <p:cNvSpPr/>
              <p:nvPr/>
            </p:nvSpPr>
            <p:spPr>
              <a:xfrm>
                <a:off x="5071300" y="1654492"/>
                <a:ext cx="688085" cy="80010"/>
              </a:xfrm>
              <a:custGeom>
                <a:avLst/>
                <a:gdLst>
                  <a:gd name="connsiteX0" fmla="*/ 648081 w 688085"/>
                  <a:gd name="connsiteY0" fmla="*/ 80010 h 80010"/>
                  <a:gd name="connsiteX1" fmla="*/ 40005 w 688085"/>
                  <a:gd name="connsiteY1" fmla="*/ 80010 h 80010"/>
                  <a:gd name="connsiteX2" fmla="*/ 0 w 688085"/>
                  <a:gd name="connsiteY2" fmla="*/ 40005 h 80010"/>
                  <a:gd name="connsiteX3" fmla="*/ 40005 w 688085"/>
                  <a:gd name="connsiteY3" fmla="*/ 0 h 80010"/>
                  <a:gd name="connsiteX4" fmla="*/ 648081 w 688085"/>
                  <a:gd name="connsiteY4" fmla="*/ 0 h 80010"/>
                  <a:gd name="connsiteX5" fmla="*/ 688086 w 688085"/>
                  <a:gd name="connsiteY5" fmla="*/ 40005 h 80010"/>
                  <a:gd name="connsiteX6" fmla="*/ 648081 w 688085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085" h="80010">
                    <a:moveTo>
                      <a:pt x="648081" y="80010"/>
                    </a:moveTo>
                    <a:lnTo>
                      <a:pt x="40005" y="80010"/>
                    </a:lnTo>
                    <a:cubicBezTo>
                      <a:pt x="17716" y="80010"/>
                      <a:pt x="0" y="62293"/>
                      <a:pt x="0" y="40005"/>
                    </a:cubicBezTo>
                    <a:cubicBezTo>
                      <a:pt x="0" y="17717"/>
                      <a:pt x="17716" y="0"/>
                      <a:pt x="40005" y="0"/>
                    </a:cubicBezTo>
                    <a:lnTo>
                      <a:pt x="648081" y="0"/>
                    </a:lnTo>
                    <a:cubicBezTo>
                      <a:pt x="670369" y="0"/>
                      <a:pt x="688086" y="17717"/>
                      <a:pt x="688086" y="40005"/>
                    </a:cubicBezTo>
                    <a:cubicBezTo>
                      <a:pt x="688086" y="61722"/>
                      <a:pt x="670369" y="80010"/>
                      <a:pt x="648081" y="80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AA8F539F-2718-3F4A-A422-32BFC88E71E2}"/>
                  </a:ext>
                </a:extLst>
              </p:cNvPr>
              <p:cNvSpPr/>
              <p:nvPr/>
            </p:nvSpPr>
            <p:spPr>
              <a:xfrm>
                <a:off x="5071300" y="1900237"/>
                <a:ext cx="784669" cy="80010"/>
              </a:xfrm>
              <a:custGeom>
                <a:avLst/>
                <a:gdLst>
                  <a:gd name="connsiteX0" fmla="*/ 744664 w 784669"/>
                  <a:gd name="connsiteY0" fmla="*/ 80010 h 80010"/>
                  <a:gd name="connsiteX1" fmla="*/ 40005 w 784669"/>
                  <a:gd name="connsiteY1" fmla="*/ 80010 h 80010"/>
                  <a:gd name="connsiteX2" fmla="*/ 0 w 784669"/>
                  <a:gd name="connsiteY2" fmla="*/ 40005 h 80010"/>
                  <a:gd name="connsiteX3" fmla="*/ 40005 w 784669"/>
                  <a:gd name="connsiteY3" fmla="*/ 0 h 80010"/>
                  <a:gd name="connsiteX4" fmla="*/ 744664 w 784669"/>
                  <a:gd name="connsiteY4" fmla="*/ 0 h 80010"/>
                  <a:gd name="connsiteX5" fmla="*/ 784669 w 784669"/>
                  <a:gd name="connsiteY5" fmla="*/ 40005 h 80010"/>
                  <a:gd name="connsiteX6" fmla="*/ 744664 w 784669"/>
                  <a:gd name="connsiteY6" fmla="*/ 8001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669" h="80010">
                    <a:moveTo>
                      <a:pt x="744664" y="80010"/>
                    </a:moveTo>
                    <a:lnTo>
                      <a:pt x="40005" y="80010"/>
                    </a:lnTo>
                    <a:cubicBezTo>
                      <a:pt x="17716" y="80010"/>
                      <a:pt x="0" y="62293"/>
                      <a:pt x="0" y="40005"/>
                    </a:cubicBezTo>
                    <a:cubicBezTo>
                      <a:pt x="0" y="17717"/>
                      <a:pt x="17716" y="0"/>
                      <a:pt x="40005" y="0"/>
                    </a:cubicBezTo>
                    <a:lnTo>
                      <a:pt x="744664" y="0"/>
                    </a:lnTo>
                    <a:cubicBezTo>
                      <a:pt x="766953" y="0"/>
                      <a:pt x="784669" y="17717"/>
                      <a:pt x="784669" y="40005"/>
                    </a:cubicBezTo>
                    <a:cubicBezTo>
                      <a:pt x="784669" y="62293"/>
                      <a:pt x="766953" y="80010"/>
                      <a:pt x="744664" y="80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CEDDAB0-F23D-6F49-8717-D670794145CB}"/>
              </a:ext>
            </a:extLst>
          </p:cNvPr>
          <p:cNvGrpSpPr/>
          <p:nvPr/>
        </p:nvGrpSpPr>
        <p:grpSpPr>
          <a:xfrm>
            <a:off x="4827441" y="3758287"/>
            <a:ext cx="793696" cy="756013"/>
            <a:chOff x="4162044" y="1219009"/>
            <a:chExt cx="3839908" cy="3657599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4200077-DBCC-5644-9209-5383D073F6B5}"/>
                </a:ext>
              </a:extLst>
            </p:cNvPr>
            <p:cNvSpPr/>
            <p:nvPr/>
          </p:nvSpPr>
          <p:spPr>
            <a:xfrm>
              <a:off x="4227195" y="1236725"/>
              <a:ext cx="2247138" cy="2247137"/>
            </a:xfrm>
            <a:custGeom>
              <a:avLst/>
              <a:gdLst>
                <a:gd name="connsiteX0" fmla="*/ 1122998 w 2247138"/>
                <a:gd name="connsiteY0" fmla="*/ 0 h 2247137"/>
                <a:gd name="connsiteX1" fmla="*/ 0 w 2247138"/>
                <a:gd name="connsiteY1" fmla="*/ 1123569 h 2247137"/>
                <a:gd name="connsiteX2" fmla="*/ 1123569 w 2247138"/>
                <a:gd name="connsiteY2" fmla="*/ 2247138 h 2247137"/>
                <a:gd name="connsiteX3" fmla="*/ 2247138 w 2247138"/>
                <a:gd name="connsiteY3" fmla="*/ 1123569 h 2247137"/>
                <a:gd name="connsiteX4" fmla="*/ 1122998 w 2247138"/>
                <a:gd name="connsiteY4" fmla="*/ 0 h 2247137"/>
                <a:gd name="connsiteX5" fmla="*/ 1122998 w 2247138"/>
                <a:gd name="connsiteY5" fmla="*/ 1996250 h 2247137"/>
                <a:gd name="connsiteX6" fmla="*/ 250317 w 2247138"/>
                <a:gd name="connsiteY6" fmla="*/ 1123569 h 2247137"/>
                <a:gd name="connsiteX7" fmla="*/ 1122998 w 2247138"/>
                <a:gd name="connsiteY7" fmla="*/ 250888 h 2247137"/>
                <a:gd name="connsiteX8" fmla="*/ 1996249 w 2247138"/>
                <a:gd name="connsiteY8" fmla="*/ 1123569 h 2247137"/>
                <a:gd name="connsiteX9" fmla="*/ 1996249 w 2247138"/>
                <a:gd name="connsiteY9" fmla="*/ 1123569 h 2247137"/>
                <a:gd name="connsiteX10" fmla="*/ 1122998 w 2247138"/>
                <a:gd name="connsiteY10" fmla="*/ 1996250 h 224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138" h="2247137">
                  <a:moveTo>
                    <a:pt x="1122998" y="0"/>
                  </a:moveTo>
                  <a:cubicBezTo>
                    <a:pt x="502920" y="0"/>
                    <a:pt x="0" y="502920"/>
                    <a:pt x="0" y="1123569"/>
                  </a:cubicBezTo>
                  <a:cubicBezTo>
                    <a:pt x="0" y="1744218"/>
                    <a:pt x="502920" y="2247138"/>
                    <a:pt x="1123569" y="2247138"/>
                  </a:cubicBezTo>
                  <a:cubicBezTo>
                    <a:pt x="1744218" y="2247138"/>
                    <a:pt x="2247138" y="1744218"/>
                    <a:pt x="2247138" y="1123569"/>
                  </a:cubicBezTo>
                  <a:cubicBezTo>
                    <a:pt x="2247138" y="502920"/>
                    <a:pt x="1743646" y="0"/>
                    <a:pt x="1122998" y="0"/>
                  </a:cubicBezTo>
                  <a:close/>
                  <a:moveTo>
                    <a:pt x="1122998" y="1996250"/>
                  </a:moveTo>
                  <a:cubicBezTo>
                    <a:pt x="641223" y="1996250"/>
                    <a:pt x="250317" y="1605344"/>
                    <a:pt x="250317" y="1123569"/>
                  </a:cubicBezTo>
                  <a:cubicBezTo>
                    <a:pt x="250317" y="641795"/>
                    <a:pt x="641223" y="250888"/>
                    <a:pt x="1122998" y="250888"/>
                  </a:cubicBezTo>
                  <a:cubicBezTo>
                    <a:pt x="1604772" y="250888"/>
                    <a:pt x="1996249" y="641795"/>
                    <a:pt x="1996249" y="1123569"/>
                  </a:cubicBezTo>
                  <a:cubicBezTo>
                    <a:pt x="1996249" y="1123569"/>
                    <a:pt x="1996249" y="1123569"/>
                    <a:pt x="1996249" y="1123569"/>
                  </a:cubicBezTo>
                  <a:cubicBezTo>
                    <a:pt x="1996249" y="1605344"/>
                    <a:pt x="1605344" y="1996250"/>
                    <a:pt x="1122998" y="199625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50550-4664-7A40-83C9-4B27FDDC1B16}"/>
                </a:ext>
              </a:extLst>
            </p:cNvPr>
            <p:cNvSpPr/>
            <p:nvPr/>
          </p:nvSpPr>
          <p:spPr>
            <a:xfrm>
              <a:off x="4162044" y="1219009"/>
              <a:ext cx="2327147" cy="2326576"/>
            </a:xfrm>
            <a:custGeom>
              <a:avLst/>
              <a:gdLst>
                <a:gd name="connsiteX0" fmla="*/ 1163574 w 2327147"/>
                <a:gd name="connsiteY0" fmla="*/ 2326577 h 2326576"/>
                <a:gd name="connsiteX1" fmla="*/ 0 w 2327147"/>
                <a:gd name="connsiteY1" fmla="*/ 1163002 h 2326576"/>
                <a:gd name="connsiteX2" fmla="*/ 1163574 w 2327147"/>
                <a:gd name="connsiteY2" fmla="*/ 0 h 2326576"/>
                <a:gd name="connsiteX3" fmla="*/ 2327148 w 2327147"/>
                <a:gd name="connsiteY3" fmla="*/ 1163574 h 2326576"/>
                <a:gd name="connsiteX4" fmla="*/ 1163574 w 2327147"/>
                <a:gd name="connsiteY4" fmla="*/ 2326577 h 2326576"/>
                <a:gd name="connsiteX5" fmla="*/ 1163574 w 2327147"/>
                <a:gd name="connsiteY5" fmla="*/ 80010 h 2326576"/>
                <a:gd name="connsiteX6" fmla="*/ 80010 w 2327147"/>
                <a:gd name="connsiteY6" fmla="*/ 1163574 h 2326576"/>
                <a:gd name="connsiteX7" fmla="*/ 1163574 w 2327147"/>
                <a:gd name="connsiteY7" fmla="*/ 2247138 h 2326576"/>
                <a:gd name="connsiteX8" fmla="*/ 2247138 w 2327147"/>
                <a:gd name="connsiteY8" fmla="*/ 1163574 h 2326576"/>
                <a:gd name="connsiteX9" fmla="*/ 1163574 w 2327147"/>
                <a:gd name="connsiteY9" fmla="*/ 80010 h 232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147" h="2326576">
                  <a:moveTo>
                    <a:pt x="1163574" y="2326577"/>
                  </a:moveTo>
                  <a:cubicBezTo>
                    <a:pt x="522351" y="2326577"/>
                    <a:pt x="0" y="1804797"/>
                    <a:pt x="0" y="1163002"/>
                  </a:cubicBezTo>
                  <a:cubicBezTo>
                    <a:pt x="0" y="521208"/>
                    <a:pt x="522351" y="0"/>
                    <a:pt x="1163574" y="0"/>
                  </a:cubicBezTo>
                  <a:cubicBezTo>
                    <a:pt x="1804797" y="0"/>
                    <a:pt x="2327148" y="521780"/>
                    <a:pt x="2327148" y="1163574"/>
                  </a:cubicBezTo>
                  <a:cubicBezTo>
                    <a:pt x="2327148" y="1805369"/>
                    <a:pt x="1805369" y="2326577"/>
                    <a:pt x="1163574" y="2326577"/>
                  </a:cubicBezTo>
                  <a:close/>
                  <a:moveTo>
                    <a:pt x="1163574" y="80010"/>
                  </a:moveTo>
                  <a:cubicBezTo>
                    <a:pt x="566357" y="80010"/>
                    <a:pt x="80010" y="565785"/>
                    <a:pt x="80010" y="1163574"/>
                  </a:cubicBezTo>
                  <a:cubicBezTo>
                    <a:pt x="80010" y="1761363"/>
                    <a:pt x="565785" y="2247138"/>
                    <a:pt x="1163574" y="2247138"/>
                  </a:cubicBezTo>
                  <a:cubicBezTo>
                    <a:pt x="1761363" y="2247138"/>
                    <a:pt x="2247138" y="1761363"/>
                    <a:pt x="2247138" y="1163574"/>
                  </a:cubicBezTo>
                  <a:cubicBezTo>
                    <a:pt x="2247138" y="565785"/>
                    <a:pt x="1761363" y="80010"/>
                    <a:pt x="1163574" y="80010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3C47FF7-4120-4F4F-ACB1-7318941B4F80}"/>
                </a:ext>
              </a:extLst>
            </p:cNvPr>
            <p:cNvSpPr/>
            <p:nvPr/>
          </p:nvSpPr>
          <p:spPr>
            <a:xfrm>
              <a:off x="4412932" y="1469898"/>
              <a:ext cx="1825371" cy="1825370"/>
            </a:xfrm>
            <a:custGeom>
              <a:avLst/>
              <a:gdLst>
                <a:gd name="connsiteX0" fmla="*/ 912686 w 1825371"/>
                <a:gd name="connsiteY0" fmla="*/ 1825371 h 1825370"/>
                <a:gd name="connsiteX1" fmla="*/ 0 w 1825371"/>
                <a:gd name="connsiteY1" fmla="*/ 912685 h 1825370"/>
                <a:gd name="connsiteX2" fmla="*/ 912686 w 1825371"/>
                <a:gd name="connsiteY2" fmla="*/ 0 h 1825370"/>
                <a:gd name="connsiteX3" fmla="*/ 1825371 w 1825371"/>
                <a:gd name="connsiteY3" fmla="*/ 912685 h 1825370"/>
                <a:gd name="connsiteX4" fmla="*/ 912686 w 1825371"/>
                <a:gd name="connsiteY4" fmla="*/ 1825371 h 1825370"/>
                <a:gd name="connsiteX5" fmla="*/ 912686 w 1825371"/>
                <a:gd name="connsiteY5" fmla="*/ 79438 h 1825370"/>
                <a:gd name="connsiteX6" fmla="*/ 80010 w 1825371"/>
                <a:gd name="connsiteY6" fmla="*/ 912114 h 1825370"/>
                <a:gd name="connsiteX7" fmla="*/ 912686 w 1825371"/>
                <a:gd name="connsiteY7" fmla="*/ 1744789 h 1825370"/>
                <a:gd name="connsiteX8" fmla="*/ 1745361 w 1825371"/>
                <a:gd name="connsiteY8" fmla="*/ 912114 h 1825370"/>
                <a:gd name="connsiteX9" fmla="*/ 912686 w 1825371"/>
                <a:gd name="connsiteY9" fmla="*/ 79438 h 18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371" h="1825370">
                  <a:moveTo>
                    <a:pt x="912686" y="1825371"/>
                  </a:moveTo>
                  <a:cubicBezTo>
                    <a:pt x="409194" y="1825371"/>
                    <a:pt x="0" y="1416177"/>
                    <a:pt x="0" y="912685"/>
                  </a:cubicBezTo>
                  <a:cubicBezTo>
                    <a:pt x="0" y="409194"/>
                    <a:pt x="409194" y="0"/>
                    <a:pt x="912686" y="0"/>
                  </a:cubicBezTo>
                  <a:cubicBezTo>
                    <a:pt x="1416177" y="0"/>
                    <a:pt x="1825371" y="409765"/>
                    <a:pt x="1825371" y="912685"/>
                  </a:cubicBezTo>
                  <a:cubicBezTo>
                    <a:pt x="1825371" y="1415605"/>
                    <a:pt x="1416177" y="1825371"/>
                    <a:pt x="912686" y="1825371"/>
                  </a:cubicBezTo>
                  <a:close/>
                  <a:moveTo>
                    <a:pt x="912686" y="79438"/>
                  </a:moveTo>
                  <a:cubicBezTo>
                    <a:pt x="453199" y="79438"/>
                    <a:pt x="80010" y="453199"/>
                    <a:pt x="80010" y="912114"/>
                  </a:cubicBezTo>
                  <a:cubicBezTo>
                    <a:pt x="80010" y="1371029"/>
                    <a:pt x="453771" y="1744789"/>
                    <a:pt x="912686" y="1744789"/>
                  </a:cubicBezTo>
                  <a:cubicBezTo>
                    <a:pt x="1371600" y="1744789"/>
                    <a:pt x="1745361" y="1371029"/>
                    <a:pt x="1745361" y="912114"/>
                  </a:cubicBezTo>
                  <a:cubicBezTo>
                    <a:pt x="1745361" y="453199"/>
                    <a:pt x="1372171" y="79438"/>
                    <a:pt x="912686" y="79438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2BB9D1F-02E2-5943-BC9C-851DD7DB82E9}"/>
                </a:ext>
              </a:extLst>
            </p:cNvPr>
            <p:cNvSpPr/>
            <p:nvPr/>
          </p:nvSpPr>
          <p:spPr>
            <a:xfrm>
              <a:off x="6466903" y="3310127"/>
              <a:ext cx="1535049" cy="1535049"/>
            </a:xfrm>
            <a:custGeom>
              <a:avLst/>
              <a:gdLst>
                <a:gd name="connsiteX0" fmla="*/ 66865 w 1535049"/>
                <a:gd name="connsiteY0" fmla="*/ 239458 h 1535049"/>
                <a:gd name="connsiteX1" fmla="*/ 239458 w 1535049"/>
                <a:gd name="connsiteY1" fmla="*/ 66866 h 1535049"/>
                <a:gd name="connsiteX2" fmla="*/ 562928 w 1535049"/>
                <a:gd name="connsiteY2" fmla="*/ 66866 h 1535049"/>
                <a:gd name="connsiteX3" fmla="*/ 1468184 w 1535049"/>
                <a:gd name="connsiteY3" fmla="*/ 972121 h 1535049"/>
                <a:gd name="connsiteX4" fmla="*/ 1468184 w 1535049"/>
                <a:gd name="connsiteY4" fmla="*/ 1295591 h 1535049"/>
                <a:gd name="connsiteX5" fmla="*/ 1295590 w 1535049"/>
                <a:gd name="connsiteY5" fmla="*/ 1468183 h 1535049"/>
                <a:gd name="connsiteX6" fmla="*/ 972122 w 1535049"/>
                <a:gd name="connsiteY6" fmla="*/ 1468183 h 1535049"/>
                <a:gd name="connsiteX7" fmla="*/ 66865 w 1535049"/>
                <a:gd name="connsiteY7" fmla="*/ 562928 h 1535049"/>
                <a:gd name="connsiteX8" fmla="*/ 66865 w 1535049"/>
                <a:gd name="connsiteY8" fmla="*/ 239458 h 15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049" h="1535049">
                  <a:moveTo>
                    <a:pt x="66865" y="239458"/>
                  </a:moveTo>
                  <a:lnTo>
                    <a:pt x="239458" y="66866"/>
                  </a:lnTo>
                  <a:cubicBezTo>
                    <a:pt x="328613" y="-22289"/>
                    <a:pt x="473202" y="-22289"/>
                    <a:pt x="562928" y="66866"/>
                  </a:cubicBezTo>
                  <a:lnTo>
                    <a:pt x="1468184" y="972121"/>
                  </a:lnTo>
                  <a:cubicBezTo>
                    <a:pt x="1557338" y="1061276"/>
                    <a:pt x="1557338" y="1205865"/>
                    <a:pt x="1468184" y="1295591"/>
                  </a:cubicBezTo>
                  <a:lnTo>
                    <a:pt x="1295590" y="1468183"/>
                  </a:lnTo>
                  <a:cubicBezTo>
                    <a:pt x="1206437" y="1557338"/>
                    <a:pt x="1061847" y="1557338"/>
                    <a:pt x="972122" y="1468183"/>
                  </a:cubicBezTo>
                  <a:lnTo>
                    <a:pt x="66865" y="562928"/>
                  </a:lnTo>
                  <a:cubicBezTo>
                    <a:pt x="-22288" y="473773"/>
                    <a:pt x="-22288" y="328613"/>
                    <a:pt x="66865" y="239458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DBC3B55-2616-D740-B9EF-0D6E4C8281F9}"/>
                </a:ext>
              </a:extLst>
            </p:cNvPr>
            <p:cNvSpPr/>
            <p:nvPr/>
          </p:nvSpPr>
          <p:spPr>
            <a:xfrm>
              <a:off x="6291452" y="3261407"/>
              <a:ext cx="1616202" cy="1615201"/>
            </a:xfrm>
            <a:custGeom>
              <a:avLst/>
              <a:gdLst>
                <a:gd name="connsiteX0" fmla="*/ 1174433 w 1616202"/>
                <a:gd name="connsiteY0" fmla="*/ 1615202 h 1615201"/>
                <a:gd name="connsiteX1" fmla="*/ 984695 w 1616202"/>
                <a:gd name="connsiteY1" fmla="*/ 1536335 h 1615201"/>
                <a:gd name="connsiteX2" fmla="*/ 78867 w 1616202"/>
                <a:gd name="connsiteY2" fmla="*/ 631079 h 1615201"/>
                <a:gd name="connsiteX3" fmla="*/ 78867 w 1616202"/>
                <a:gd name="connsiteY3" fmla="*/ 251031 h 1615201"/>
                <a:gd name="connsiteX4" fmla="*/ 78867 w 1616202"/>
                <a:gd name="connsiteY4" fmla="*/ 251031 h 1615201"/>
                <a:gd name="connsiteX5" fmla="*/ 251460 w 1616202"/>
                <a:gd name="connsiteY5" fmla="*/ 78439 h 1615201"/>
                <a:gd name="connsiteX6" fmla="*/ 631508 w 1616202"/>
                <a:gd name="connsiteY6" fmla="*/ 78439 h 1615201"/>
                <a:gd name="connsiteX7" fmla="*/ 1537335 w 1616202"/>
                <a:gd name="connsiteY7" fmla="*/ 984266 h 1615201"/>
                <a:gd name="connsiteX8" fmla="*/ 1537335 w 1616202"/>
                <a:gd name="connsiteY8" fmla="*/ 1364314 h 1615201"/>
                <a:gd name="connsiteX9" fmla="*/ 1537335 w 1616202"/>
                <a:gd name="connsiteY9" fmla="*/ 1364314 h 1615201"/>
                <a:gd name="connsiteX10" fmla="*/ 1364742 w 1616202"/>
                <a:gd name="connsiteY10" fmla="*/ 1536335 h 1615201"/>
                <a:gd name="connsiteX11" fmla="*/ 1174433 w 1616202"/>
                <a:gd name="connsiteY11" fmla="*/ 1615202 h 1615201"/>
                <a:gd name="connsiteX12" fmla="*/ 441770 w 1616202"/>
                <a:gd name="connsiteY12" fmla="*/ 79581 h 1615201"/>
                <a:gd name="connsiteX13" fmla="*/ 308610 w 1616202"/>
                <a:gd name="connsiteY13" fmla="*/ 135017 h 1615201"/>
                <a:gd name="connsiteX14" fmla="*/ 136017 w 1616202"/>
                <a:gd name="connsiteY14" fmla="*/ 307610 h 1615201"/>
                <a:gd name="connsiteX15" fmla="*/ 136017 w 1616202"/>
                <a:gd name="connsiteY15" fmla="*/ 574501 h 1615201"/>
                <a:gd name="connsiteX16" fmla="*/ 136017 w 1616202"/>
                <a:gd name="connsiteY16" fmla="*/ 574501 h 1615201"/>
                <a:gd name="connsiteX17" fmla="*/ 1041273 w 1616202"/>
                <a:gd name="connsiteY17" fmla="*/ 1480328 h 1615201"/>
                <a:gd name="connsiteX18" fmla="*/ 1308164 w 1616202"/>
                <a:gd name="connsiteY18" fmla="*/ 1480328 h 1615201"/>
                <a:gd name="connsiteX19" fmla="*/ 1480757 w 1616202"/>
                <a:gd name="connsiteY19" fmla="*/ 1307735 h 1615201"/>
                <a:gd name="connsiteX20" fmla="*/ 1480757 w 1616202"/>
                <a:gd name="connsiteY20" fmla="*/ 1040844 h 1615201"/>
                <a:gd name="connsiteX21" fmla="*/ 1480757 w 1616202"/>
                <a:gd name="connsiteY21" fmla="*/ 1040844 h 1615201"/>
                <a:gd name="connsiteX22" fmla="*/ 574929 w 1616202"/>
                <a:gd name="connsiteY22" fmla="*/ 135017 h 1615201"/>
                <a:gd name="connsiteX23" fmla="*/ 441770 w 1616202"/>
                <a:gd name="connsiteY23" fmla="*/ 79581 h 161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6202" h="1615201">
                  <a:moveTo>
                    <a:pt x="1174433" y="1615202"/>
                  </a:moveTo>
                  <a:cubicBezTo>
                    <a:pt x="1102995" y="1615202"/>
                    <a:pt x="1034987" y="1587199"/>
                    <a:pt x="984695" y="1536335"/>
                  </a:cubicBezTo>
                  <a:lnTo>
                    <a:pt x="78867" y="631079"/>
                  </a:lnTo>
                  <a:cubicBezTo>
                    <a:pt x="-26289" y="525923"/>
                    <a:pt x="-26289" y="356187"/>
                    <a:pt x="78867" y="251031"/>
                  </a:cubicBezTo>
                  <a:cubicBezTo>
                    <a:pt x="78867" y="251031"/>
                    <a:pt x="78867" y="251031"/>
                    <a:pt x="78867" y="251031"/>
                  </a:cubicBezTo>
                  <a:lnTo>
                    <a:pt x="251460" y="78439"/>
                  </a:lnTo>
                  <a:cubicBezTo>
                    <a:pt x="356616" y="-26146"/>
                    <a:pt x="526352" y="-26146"/>
                    <a:pt x="631508" y="78439"/>
                  </a:cubicBezTo>
                  <a:lnTo>
                    <a:pt x="1537335" y="984266"/>
                  </a:lnTo>
                  <a:cubicBezTo>
                    <a:pt x="1642491" y="1089422"/>
                    <a:pt x="1642491" y="1259158"/>
                    <a:pt x="1537335" y="1364314"/>
                  </a:cubicBezTo>
                  <a:cubicBezTo>
                    <a:pt x="1537335" y="1364314"/>
                    <a:pt x="1537335" y="1364314"/>
                    <a:pt x="1537335" y="1364314"/>
                  </a:cubicBezTo>
                  <a:lnTo>
                    <a:pt x="1364742" y="1536335"/>
                  </a:lnTo>
                  <a:cubicBezTo>
                    <a:pt x="1314450" y="1587199"/>
                    <a:pt x="1245870" y="1615202"/>
                    <a:pt x="1174433" y="1615202"/>
                  </a:cubicBezTo>
                  <a:close/>
                  <a:moveTo>
                    <a:pt x="441770" y="79581"/>
                  </a:moveTo>
                  <a:cubicBezTo>
                    <a:pt x="391478" y="79581"/>
                    <a:pt x="344043" y="99584"/>
                    <a:pt x="308610" y="135017"/>
                  </a:cubicBezTo>
                  <a:lnTo>
                    <a:pt x="136017" y="307610"/>
                  </a:lnTo>
                  <a:cubicBezTo>
                    <a:pt x="62293" y="381334"/>
                    <a:pt x="62293" y="500777"/>
                    <a:pt x="136017" y="574501"/>
                  </a:cubicBezTo>
                  <a:cubicBezTo>
                    <a:pt x="136017" y="574501"/>
                    <a:pt x="136017" y="574501"/>
                    <a:pt x="136017" y="574501"/>
                  </a:cubicBezTo>
                  <a:lnTo>
                    <a:pt x="1041273" y="1480328"/>
                  </a:lnTo>
                  <a:cubicBezTo>
                    <a:pt x="1114997" y="1554051"/>
                    <a:pt x="1234440" y="1554051"/>
                    <a:pt x="1308164" y="1480328"/>
                  </a:cubicBezTo>
                  <a:lnTo>
                    <a:pt x="1480757" y="1307735"/>
                  </a:lnTo>
                  <a:cubicBezTo>
                    <a:pt x="1554480" y="1234011"/>
                    <a:pt x="1554480" y="1114568"/>
                    <a:pt x="1480757" y="1040844"/>
                  </a:cubicBezTo>
                  <a:cubicBezTo>
                    <a:pt x="1480757" y="1040844"/>
                    <a:pt x="1480757" y="1040844"/>
                    <a:pt x="1480757" y="1040844"/>
                  </a:cubicBezTo>
                  <a:lnTo>
                    <a:pt x="574929" y="135017"/>
                  </a:lnTo>
                  <a:cubicBezTo>
                    <a:pt x="540068" y="99584"/>
                    <a:pt x="492062" y="79581"/>
                    <a:pt x="441770" y="79581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F95EAA1-845E-004E-8834-07E6AAF8675A}"/>
                </a:ext>
              </a:extLst>
            </p:cNvPr>
            <p:cNvSpPr/>
            <p:nvPr/>
          </p:nvSpPr>
          <p:spPr>
            <a:xfrm>
              <a:off x="6117574" y="3101959"/>
              <a:ext cx="379119" cy="378475"/>
            </a:xfrm>
            <a:custGeom>
              <a:avLst/>
              <a:gdLst>
                <a:gd name="connsiteX0" fmla="*/ 339042 w 379119"/>
                <a:gd name="connsiteY0" fmla="*/ 378476 h 378475"/>
                <a:gd name="connsiteX1" fmla="*/ 310467 w 379119"/>
                <a:gd name="connsiteY1" fmla="*/ 367046 h 378475"/>
                <a:gd name="connsiteX2" fmla="*/ 11573 w 379119"/>
                <a:gd name="connsiteY2" fmla="*/ 68152 h 378475"/>
                <a:gd name="connsiteX3" fmla="*/ 11573 w 379119"/>
                <a:gd name="connsiteY3" fmla="*/ 11573 h 378475"/>
                <a:gd name="connsiteX4" fmla="*/ 68152 w 379119"/>
                <a:gd name="connsiteY4" fmla="*/ 11573 h 378475"/>
                <a:gd name="connsiteX5" fmla="*/ 367046 w 379119"/>
                <a:gd name="connsiteY5" fmla="*/ 309896 h 378475"/>
                <a:gd name="connsiteX6" fmla="*/ 367617 w 379119"/>
                <a:gd name="connsiteY6" fmla="*/ 366475 h 378475"/>
                <a:gd name="connsiteX7" fmla="*/ 339042 w 379119"/>
                <a:gd name="connsiteY7" fmla="*/ 378476 h 378475"/>
                <a:gd name="connsiteX8" fmla="*/ 339042 w 379119"/>
                <a:gd name="connsiteY8" fmla="*/ 378476 h 37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19" h="378475">
                  <a:moveTo>
                    <a:pt x="339042" y="378476"/>
                  </a:moveTo>
                  <a:cubicBezTo>
                    <a:pt x="328184" y="378476"/>
                    <a:pt x="317897" y="374475"/>
                    <a:pt x="310467" y="367046"/>
                  </a:cubicBezTo>
                  <a:lnTo>
                    <a:pt x="11573" y="68152"/>
                  </a:lnTo>
                  <a:cubicBezTo>
                    <a:pt x="-3858" y="52721"/>
                    <a:pt x="-3858" y="27003"/>
                    <a:pt x="11573" y="11573"/>
                  </a:cubicBezTo>
                  <a:cubicBezTo>
                    <a:pt x="27003" y="-3858"/>
                    <a:pt x="52721" y="-3858"/>
                    <a:pt x="68152" y="11573"/>
                  </a:cubicBezTo>
                  <a:lnTo>
                    <a:pt x="367046" y="309896"/>
                  </a:lnTo>
                  <a:cubicBezTo>
                    <a:pt x="383048" y="325327"/>
                    <a:pt x="383048" y="350472"/>
                    <a:pt x="367617" y="366475"/>
                  </a:cubicBezTo>
                  <a:cubicBezTo>
                    <a:pt x="360188" y="374475"/>
                    <a:pt x="349330" y="378476"/>
                    <a:pt x="339042" y="378476"/>
                  </a:cubicBezTo>
                  <a:lnTo>
                    <a:pt x="339042" y="378476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53CB6B6-A3BD-AE48-AA31-AC3CCA367198}"/>
                </a:ext>
              </a:extLst>
            </p:cNvPr>
            <p:cNvSpPr/>
            <p:nvPr/>
          </p:nvSpPr>
          <p:spPr>
            <a:xfrm>
              <a:off x="4814696" y="2351150"/>
              <a:ext cx="239458" cy="585787"/>
            </a:xfrm>
            <a:custGeom>
              <a:avLst/>
              <a:gdLst>
                <a:gd name="connsiteX0" fmla="*/ 32004 w 239458"/>
                <a:gd name="connsiteY0" fmla="*/ 0 h 585787"/>
                <a:gd name="connsiteX1" fmla="*/ 207455 w 239458"/>
                <a:gd name="connsiteY1" fmla="*/ 0 h 585787"/>
                <a:gd name="connsiteX2" fmla="*/ 239459 w 239458"/>
                <a:gd name="connsiteY2" fmla="*/ 32004 h 585787"/>
                <a:gd name="connsiteX3" fmla="*/ 239459 w 239458"/>
                <a:gd name="connsiteY3" fmla="*/ 553783 h 585787"/>
                <a:gd name="connsiteX4" fmla="*/ 207455 w 239458"/>
                <a:gd name="connsiteY4" fmla="*/ 585788 h 585787"/>
                <a:gd name="connsiteX5" fmla="*/ 32004 w 239458"/>
                <a:gd name="connsiteY5" fmla="*/ 585788 h 585787"/>
                <a:gd name="connsiteX6" fmla="*/ 0 w 239458"/>
                <a:gd name="connsiteY6" fmla="*/ 553783 h 585787"/>
                <a:gd name="connsiteX7" fmla="*/ 0 w 239458"/>
                <a:gd name="connsiteY7" fmla="*/ 32004 h 585787"/>
                <a:gd name="connsiteX8" fmla="*/ 32004 w 239458"/>
                <a:gd name="connsiteY8" fmla="*/ 0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58" h="585787">
                  <a:moveTo>
                    <a:pt x="32004" y="0"/>
                  </a:moveTo>
                  <a:lnTo>
                    <a:pt x="207455" y="0"/>
                  </a:lnTo>
                  <a:cubicBezTo>
                    <a:pt x="225171" y="0"/>
                    <a:pt x="239459" y="14288"/>
                    <a:pt x="239459" y="32004"/>
                  </a:cubicBezTo>
                  <a:lnTo>
                    <a:pt x="239459" y="553783"/>
                  </a:lnTo>
                  <a:cubicBezTo>
                    <a:pt x="239459" y="571500"/>
                    <a:pt x="225171" y="585788"/>
                    <a:pt x="207455" y="585788"/>
                  </a:cubicBezTo>
                  <a:lnTo>
                    <a:pt x="32004" y="585788"/>
                  </a:lnTo>
                  <a:cubicBezTo>
                    <a:pt x="14288" y="585788"/>
                    <a:pt x="0" y="571500"/>
                    <a:pt x="0" y="553783"/>
                  </a:cubicBezTo>
                  <a:lnTo>
                    <a:pt x="0" y="32004"/>
                  </a:lnTo>
                  <a:cubicBezTo>
                    <a:pt x="0" y="14288"/>
                    <a:pt x="14288" y="0"/>
                    <a:pt x="32004" y="0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F1005BF-689B-0845-812A-FD788F95E5DB}"/>
                </a:ext>
              </a:extLst>
            </p:cNvPr>
            <p:cNvSpPr/>
            <p:nvPr/>
          </p:nvSpPr>
          <p:spPr>
            <a:xfrm>
              <a:off x="5169026" y="2036825"/>
              <a:ext cx="239458" cy="900684"/>
            </a:xfrm>
            <a:custGeom>
              <a:avLst/>
              <a:gdLst>
                <a:gd name="connsiteX0" fmla="*/ 32004 w 239458"/>
                <a:gd name="connsiteY0" fmla="*/ 0 h 900684"/>
                <a:gd name="connsiteX1" fmla="*/ 207455 w 239458"/>
                <a:gd name="connsiteY1" fmla="*/ 0 h 900684"/>
                <a:gd name="connsiteX2" fmla="*/ 239459 w 239458"/>
                <a:gd name="connsiteY2" fmla="*/ 32004 h 900684"/>
                <a:gd name="connsiteX3" fmla="*/ 239459 w 239458"/>
                <a:gd name="connsiteY3" fmla="*/ 868680 h 900684"/>
                <a:gd name="connsiteX4" fmla="*/ 207455 w 239458"/>
                <a:gd name="connsiteY4" fmla="*/ 900684 h 900684"/>
                <a:gd name="connsiteX5" fmla="*/ 32004 w 239458"/>
                <a:gd name="connsiteY5" fmla="*/ 900684 h 900684"/>
                <a:gd name="connsiteX6" fmla="*/ 0 w 239458"/>
                <a:gd name="connsiteY6" fmla="*/ 868680 h 900684"/>
                <a:gd name="connsiteX7" fmla="*/ 0 w 239458"/>
                <a:gd name="connsiteY7" fmla="*/ 32004 h 900684"/>
                <a:gd name="connsiteX8" fmla="*/ 32004 w 239458"/>
                <a:gd name="connsiteY8" fmla="*/ 0 h 90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58" h="900684">
                  <a:moveTo>
                    <a:pt x="32004" y="0"/>
                  </a:moveTo>
                  <a:lnTo>
                    <a:pt x="207455" y="0"/>
                  </a:lnTo>
                  <a:cubicBezTo>
                    <a:pt x="225171" y="0"/>
                    <a:pt x="239459" y="14288"/>
                    <a:pt x="239459" y="32004"/>
                  </a:cubicBezTo>
                  <a:lnTo>
                    <a:pt x="239459" y="868680"/>
                  </a:lnTo>
                  <a:cubicBezTo>
                    <a:pt x="239459" y="886397"/>
                    <a:pt x="225171" y="900684"/>
                    <a:pt x="207455" y="900684"/>
                  </a:cubicBezTo>
                  <a:lnTo>
                    <a:pt x="32004" y="900684"/>
                  </a:lnTo>
                  <a:cubicBezTo>
                    <a:pt x="14288" y="900684"/>
                    <a:pt x="0" y="886397"/>
                    <a:pt x="0" y="868680"/>
                  </a:cubicBezTo>
                  <a:lnTo>
                    <a:pt x="0" y="32004"/>
                  </a:lnTo>
                  <a:cubicBezTo>
                    <a:pt x="0" y="14288"/>
                    <a:pt x="13716" y="0"/>
                    <a:pt x="32004" y="0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734E70C-B733-9947-AF4D-2D3587C8B54A}"/>
                </a:ext>
              </a:extLst>
            </p:cNvPr>
            <p:cNvSpPr/>
            <p:nvPr/>
          </p:nvSpPr>
          <p:spPr>
            <a:xfrm>
              <a:off x="5522785" y="1827085"/>
              <a:ext cx="239458" cy="1109853"/>
            </a:xfrm>
            <a:custGeom>
              <a:avLst/>
              <a:gdLst>
                <a:gd name="connsiteX0" fmla="*/ 32004 w 239458"/>
                <a:gd name="connsiteY0" fmla="*/ 0 h 1109853"/>
                <a:gd name="connsiteX1" fmla="*/ 207454 w 239458"/>
                <a:gd name="connsiteY1" fmla="*/ 0 h 1109853"/>
                <a:gd name="connsiteX2" fmla="*/ 239458 w 239458"/>
                <a:gd name="connsiteY2" fmla="*/ 32004 h 1109853"/>
                <a:gd name="connsiteX3" fmla="*/ 239458 w 239458"/>
                <a:gd name="connsiteY3" fmla="*/ 1077849 h 1109853"/>
                <a:gd name="connsiteX4" fmla="*/ 207454 w 239458"/>
                <a:gd name="connsiteY4" fmla="*/ 1109853 h 1109853"/>
                <a:gd name="connsiteX5" fmla="*/ 32004 w 239458"/>
                <a:gd name="connsiteY5" fmla="*/ 1109853 h 1109853"/>
                <a:gd name="connsiteX6" fmla="*/ 0 w 239458"/>
                <a:gd name="connsiteY6" fmla="*/ 1077849 h 1109853"/>
                <a:gd name="connsiteX7" fmla="*/ 0 w 239458"/>
                <a:gd name="connsiteY7" fmla="*/ 32004 h 1109853"/>
                <a:gd name="connsiteX8" fmla="*/ 32004 w 239458"/>
                <a:gd name="connsiteY8" fmla="*/ 0 h 110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58" h="1109853">
                  <a:moveTo>
                    <a:pt x="32004" y="0"/>
                  </a:moveTo>
                  <a:lnTo>
                    <a:pt x="207454" y="0"/>
                  </a:lnTo>
                  <a:cubicBezTo>
                    <a:pt x="225171" y="0"/>
                    <a:pt x="239458" y="14288"/>
                    <a:pt x="239458" y="32004"/>
                  </a:cubicBezTo>
                  <a:lnTo>
                    <a:pt x="239458" y="1077849"/>
                  </a:lnTo>
                  <a:cubicBezTo>
                    <a:pt x="239458" y="1095565"/>
                    <a:pt x="225171" y="1109853"/>
                    <a:pt x="207454" y="1109853"/>
                  </a:cubicBezTo>
                  <a:lnTo>
                    <a:pt x="32004" y="1109853"/>
                  </a:lnTo>
                  <a:cubicBezTo>
                    <a:pt x="14288" y="1109853"/>
                    <a:pt x="0" y="1095565"/>
                    <a:pt x="0" y="1077849"/>
                  </a:cubicBezTo>
                  <a:lnTo>
                    <a:pt x="0" y="32004"/>
                  </a:lnTo>
                  <a:cubicBezTo>
                    <a:pt x="0" y="14288"/>
                    <a:pt x="14288" y="0"/>
                    <a:pt x="32004" y="0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173D8EE-9C7C-7148-A56F-19728EE13F21}"/>
              </a:ext>
            </a:extLst>
          </p:cNvPr>
          <p:cNvGrpSpPr/>
          <p:nvPr/>
        </p:nvGrpSpPr>
        <p:grpSpPr>
          <a:xfrm>
            <a:off x="3483528" y="4859087"/>
            <a:ext cx="770198" cy="595936"/>
            <a:chOff x="4592955" y="1052131"/>
            <a:chExt cx="3555874" cy="2751343"/>
          </a:xfrm>
        </p:grpSpPr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00DCB4B-8DFC-8342-B54F-39361D3B116A}"/>
                </a:ext>
              </a:extLst>
            </p:cNvPr>
            <p:cNvSpPr/>
            <p:nvPr/>
          </p:nvSpPr>
          <p:spPr>
            <a:xfrm>
              <a:off x="7453312" y="3127819"/>
              <a:ext cx="564641" cy="564641"/>
            </a:xfrm>
            <a:custGeom>
              <a:avLst/>
              <a:gdLst>
                <a:gd name="connsiteX0" fmla="*/ 282893 w 564641"/>
                <a:gd name="connsiteY0" fmla="*/ 564642 h 564641"/>
                <a:gd name="connsiteX1" fmla="*/ 0 w 564641"/>
                <a:gd name="connsiteY1" fmla="*/ 282321 h 564641"/>
                <a:gd name="connsiteX2" fmla="*/ 82868 w 564641"/>
                <a:gd name="connsiteY2" fmla="*/ 82868 h 564641"/>
                <a:gd name="connsiteX3" fmla="*/ 282321 w 564641"/>
                <a:gd name="connsiteY3" fmla="*/ 0 h 564641"/>
                <a:gd name="connsiteX4" fmla="*/ 564642 w 564641"/>
                <a:gd name="connsiteY4" fmla="*/ 282321 h 564641"/>
                <a:gd name="connsiteX5" fmla="*/ 282893 w 564641"/>
                <a:gd name="connsiteY5" fmla="*/ 564642 h 5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641" h="564641">
                  <a:moveTo>
                    <a:pt x="282893" y="564642"/>
                  </a:moveTo>
                  <a:cubicBezTo>
                    <a:pt x="126873" y="564642"/>
                    <a:pt x="0" y="437769"/>
                    <a:pt x="0" y="282321"/>
                  </a:cubicBezTo>
                  <a:cubicBezTo>
                    <a:pt x="0" y="206883"/>
                    <a:pt x="29146" y="136017"/>
                    <a:pt x="82868" y="82868"/>
                  </a:cubicBezTo>
                  <a:cubicBezTo>
                    <a:pt x="136017" y="29718"/>
                    <a:pt x="206883" y="0"/>
                    <a:pt x="282321" y="0"/>
                  </a:cubicBezTo>
                  <a:cubicBezTo>
                    <a:pt x="437769" y="0"/>
                    <a:pt x="564642" y="126873"/>
                    <a:pt x="564642" y="282321"/>
                  </a:cubicBezTo>
                  <a:cubicBezTo>
                    <a:pt x="564642" y="437769"/>
                    <a:pt x="438341" y="564642"/>
                    <a:pt x="282893" y="564642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DD8DBEC-ED0F-794F-9613-F7FB07BFC7A3}"/>
                </a:ext>
              </a:extLst>
            </p:cNvPr>
            <p:cNvSpPr/>
            <p:nvPr/>
          </p:nvSpPr>
          <p:spPr>
            <a:xfrm>
              <a:off x="4592955" y="1312735"/>
              <a:ext cx="2715768" cy="2140267"/>
            </a:xfrm>
            <a:custGeom>
              <a:avLst/>
              <a:gdLst>
                <a:gd name="connsiteX0" fmla="*/ 515493 w 2715768"/>
                <a:gd name="connsiteY0" fmla="*/ 2140268 h 2140267"/>
                <a:gd name="connsiteX1" fmla="*/ 0 w 2715768"/>
                <a:gd name="connsiteY1" fmla="*/ 1572197 h 2140267"/>
                <a:gd name="connsiteX2" fmla="*/ 515493 w 2715768"/>
                <a:gd name="connsiteY2" fmla="*/ 1004126 h 2140267"/>
                <a:gd name="connsiteX3" fmla="*/ 2199704 w 2715768"/>
                <a:gd name="connsiteY3" fmla="*/ 1004126 h 2140267"/>
                <a:gd name="connsiteX4" fmla="*/ 2579180 w 2715768"/>
                <a:gd name="connsiteY4" fmla="*/ 572071 h 2140267"/>
                <a:gd name="connsiteX5" fmla="*/ 2579180 w 2715768"/>
                <a:gd name="connsiteY5" fmla="*/ 568071 h 2140267"/>
                <a:gd name="connsiteX6" fmla="*/ 2199704 w 2715768"/>
                <a:gd name="connsiteY6" fmla="*/ 136017 h 2140267"/>
                <a:gd name="connsiteX7" fmla="*/ 708660 w 2715768"/>
                <a:gd name="connsiteY7" fmla="*/ 136017 h 2140267"/>
                <a:gd name="connsiteX8" fmla="*/ 640652 w 2715768"/>
                <a:gd name="connsiteY8" fmla="*/ 68009 h 2140267"/>
                <a:gd name="connsiteX9" fmla="*/ 708660 w 2715768"/>
                <a:gd name="connsiteY9" fmla="*/ 0 h 2140267"/>
                <a:gd name="connsiteX10" fmla="*/ 2200275 w 2715768"/>
                <a:gd name="connsiteY10" fmla="*/ 0 h 2140267"/>
                <a:gd name="connsiteX11" fmla="*/ 2715768 w 2715768"/>
                <a:gd name="connsiteY11" fmla="*/ 568071 h 2140267"/>
                <a:gd name="connsiteX12" fmla="*/ 2715768 w 2715768"/>
                <a:gd name="connsiteY12" fmla="*/ 572071 h 2140267"/>
                <a:gd name="connsiteX13" fmla="*/ 2200275 w 2715768"/>
                <a:gd name="connsiteY13" fmla="*/ 1140143 h 2140267"/>
                <a:gd name="connsiteX14" fmla="*/ 515493 w 2715768"/>
                <a:gd name="connsiteY14" fmla="*/ 1140143 h 2140267"/>
                <a:gd name="connsiteX15" fmla="*/ 136017 w 2715768"/>
                <a:gd name="connsiteY15" fmla="*/ 1572197 h 2140267"/>
                <a:gd name="connsiteX16" fmla="*/ 515493 w 2715768"/>
                <a:gd name="connsiteY16" fmla="*/ 2004251 h 2140267"/>
                <a:gd name="connsiteX17" fmla="*/ 2373440 w 2715768"/>
                <a:gd name="connsiteY17" fmla="*/ 2004251 h 2140267"/>
                <a:gd name="connsiteX18" fmla="*/ 2441448 w 2715768"/>
                <a:gd name="connsiteY18" fmla="*/ 2072259 h 2140267"/>
                <a:gd name="connsiteX19" fmla="*/ 2373440 w 2715768"/>
                <a:gd name="connsiteY19" fmla="*/ 2140268 h 2140267"/>
                <a:gd name="connsiteX20" fmla="*/ 515493 w 2715768"/>
                <a:gd name="connsiteY20" fmla="*/ 2140268 h 21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5768" h="2140267">
                  <a:moveTo>
                    <a:pt x="515493" y="2140268"/>
                  </a:moveTo>
                  <a:cubicBezTo>
                    <a:pt x="231458" y="2140268"/>
                    <a:pt x="0" y="1885378"/>
                    <a:pt x="0" y="1572197"/>
                  </a:cubicBezTo>
                  <a:cubicBezTo>
                    <a:pt x="0" y="1259015"/>
                    <a:pt x="230886" y="1004126"/>
                    <a:pt x="515493" y="1004126"/>
                  </a:cubicBezTo>
                  <a:lnTo>
                    <a:pt x="2199704" y="1004126"/>
                  </a:lnTo>
                  <a:cubicBezTo>
                    <a:pt x="2408873" y="1004126"/>
                    <a:pt x="2579180" y="810387"/>
                    <a:pt x="2579180" y="572071"/>
                  </a:cubicBezTo>
                  <a:lnTo>
                    <a:pt x="2579180" y="568071"/>
                  </a:lnTo>
                  <a:cubicBezTo>
                    <a:pt x="2579180" y="329755"/>
                    <a:pt x="2408873" y="136017"/>
                    <a:pt x="2199704" y="136017"/>
                  </a:cubicBezTo>
                  <a:lnTo>
                    <a:pt x="708660" y="136017"/>
                  </a:lnTo>
                  <a:cubicBezTo>
                    <a:pt x="671513" y="136017"/>
                    <a:pt x="640652" y="105728"/>
                    <a:pt x="640652" y="68009"/>
                  </a:cubicBezTo>
                  <a:cubicBezTo>
                    <a:pt x="640652" y="30290"/>
                    <a:pt x="670941" y="0"/>
                    <a:pt x="708660" y="0"/>
                  </a:cubicBezTo>
                  <a:lnTo>
                    <a:pt x="2200275" y="0"/>
                  </a:lnTo>
                  <a:cubicBezTo>
                    <a:pt x="2484311" y="0"/>
                    <a:pt x="2715768" y="254889"/>
                    <a:pt x="2715768" y="568071"/>
                  </a:cubicBezTo>
                  <a:lnTo>
                    <a:pt x="2715768" y="572071"/>
                  </a:lnTo>
                  <a:cubicBezTo>
                    <a:pt x="2715768" y="885254"/>
                    <a:pt x="2484882" y="1140143"/>
                    <a:pt x="2200275" y="1140143"/>
                  </a:cubicBezTo>
                  <a:lnTo>
                    <a:pt x="515493" y="1140143"/>
                  </a:lnTo>
                  <a:cubicBezTo>
                    <a:pt x="306324" y="1140143"/>
                    <a:pt x="136017" y="1333881"/>
                    <a:pt x="136017" y="1572197"/>
                  </a:cubicBezTo>
                  <a:cubicBezTo>
                    <a:pt x="136017" y="1810512"/>
                    <a:pt x="306324" y="2004251"/>
                    <a:pt x="515493" y="2004251"/>
                  </a:cubicBezTo>
                  <a:lnTo>
                    <a:pt x="2373440" y="2004251"/>
                  </a:lnTo>
                  <a:cubicBezTo>
                    <a:pt x="2410587" y="2004251"/>
                    <a:pt x="2441448" y="2034540"/>
                    <a:pt x="2441448" y="2072259"/>
                  </a:cubicBezTo>
                  <a:cubicBezTo>
                    <a:pt x="2441448" y="2109407"/>
                    <a:pt x="2411159" y="2140268"/>
                    <a:pt x="2373440" y="2140268"/>
                  </a:cubicBezTo>
                  <a:lnTo>
                    <a:pt x="515493" y="2140268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38E142C-11EA-084A-BECF-741D297F91FA}"/>
                </a:ext>
              </a:extLst>
            </p:cNvPr>
            <p:cNvSpPr/>
            <p:nvPr/>
          </p:nvSpPr>
          <p:spPr>
            <a:xfrm>
              <a:off x="7504747" y="3042094"/>
              <a:ext cx="644082" cy="644080"/>
            </a:xfrm>
            <a:custGeom>
              <a:avLst/>
              <a:gdLst>
                <a:gd name="connsiteX0" fmla="*/ 322898 w 644082"/>
                <a:gd name="connsiteY0" fmla="*/ 644081 h 644080"/>
                <a:gd name="connsiteX1" fmla="*/ 0 w 644082"/>
                <a:gd name="connsiteY1" fmla="*/ 321754 h 644080"/>
                <a:gd name="connsiteX2" fmla="*/ 94298 w 644082"/>
                <a:gd name="connsiteY2" fmla="*/ 94298 h 644080"/>
                <a:gd name="connsiteX3" fmla="*/ 321754 w 644082"/>
                <a:gd name="connsiteY3" fmla="*/ 0 h 644080"/>
                <a:gd name="connsiteX4" fmla="*/ 644081 w 644082"/>
                <a:gd name="connsiteY4" fmla="*/ 322326 h 644080"/>
                <a:gd name="connsiteX5" fmla="*/ 322898 w 644082"/>
                <a:gd name="connsiteY5" fmla="*/ 644081 h 644080"/>
                <a:gd name="connsiteX6" fmla="*/ 322326 w 644082"/>
                <a:gd name="connsiteY6" fmla="*/ 108014 h 644080"/>
                <a:gd name="connsiteX7" fmla="*/ 170879 w 644082"/>
                <a:gd name="connsiteY7" fmla="*/ 170879 h 644080"/>
                <a:gd name="connsiteX8" fmla="*/ 108014 w 644082"/>
                <a:gd name="connsiteY8" fmla="*/ 322326 h 644080"/>
                <a:gd name="connsiteX9" fmla="*/ 321754 w 644082"/>
                <a:gd name="connsiteY9" fmla="*/ 536067 h 644080"/>
                <a:gd name="connsiteX10" fmla="*/ 535496 w 644082"/>
                <a:gd name="connsiteY10" fmla="*/ 322326 h 644080"/>
                <a:gd name="connsiteX11" fmla="*/ 473774 w 644082"/>
                <a:gd name="connsiteY11" fmla="*/ 171450 h 644080"/>
                <a:gd name="connsiteX12" fmla="*/ 322326 w 644082"/>
                <a:gd name="connsiteY12" fmla="*/ 108014 h 6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82" h="644080">
                  <a:moveTo>
                    <a:pt x="322898" y="644081"/>
                  </a:moveTo>
                  <a:cubicBezTo>
                    <a:pt x="145161" y="644081"/>
                    <a:pt x="0" y="499491"/>
                    <a:pt x="0" y="321754"/>
                  </a:cubicBezTo>
                  <a:cubicBezTo>
                    <a:pt x="0" y="236029"/>
                    <a:pt x="33719" y="154877"/>
                    <a:pt x="94298" y="94298"/>
                  </a:cubicBezTo>
                  <a:cubicBezTo>
                    <a:pt x="155448" y="33147"/>
                    <a:pt x="236029" y="0"/>
                    <a:pt x="321754" y="0"/>
                  </a:cubicBezTo>
                  <a:cubicBezTo>
                    <a:pt x="499491" y="0"/>
                    <a:pt x="644081" y="144589"/>
                    <a:pt x="644081" y="322326"/>
                  </a:cubicBezTo>
                  <a:cubicBezTo>
                    <a:pt x="644652" y="499491"/>
                    <a:pt x="500063" y="644081"/>
                    <a:pt x="322898" y="644081"/>
                  </a:cubicBezTo>
                  <a:close/>
                  <a:moveTo>
                    <a:pt x="322326" y="108014"/>
                  </a:moveTo>
                  <a:cubicBezTo>
                    <a:pt x="265176" y="108014"/>
                    <a:pt x="211455" y="130302"/>
                    <a:pt x="170879" y="170879"/>
                  </a:cubicBezTo>
                  <a:cubicBezTo>
                    <a:pt x="130302" y="211455"/>
                    <a:pt x="108014" y="265176"/>
                    <a:pt x="108014" y="322326"/>
                  </a:cubicBezTo>
                  <a:cubicBezTo>
                    <a:pt x="108014" y="440055"/>
                    <a:pt x="204026" y="536067"/>
                    <a:pt x="321754" y="536067"/>
                  </a:cubicBezTo>
                  <a:cubicBezTo>
                    <a:pt x="439484" y="536067"/>
                    <a:pt x="535496" y="440055"/>
                    <a:pt x="535496" y="322326"/>
                  </a:cubicBezTo>
                  <a:cubicBezTo>
                    <a:pt x="536067" y="265748"/>
                    <a:pt x="513779" y="212027"/>
                    <a:pt x="473774" y="171450"/>
                  </a:cubicBezTo>
                  <a:cubicBezTo>
                    <a:pt x="433769" y="130302"/>
                    <a:pt x="380048" y="108014"/>
                    <a:pt x="322326" y="108014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43B4A914-8AEE-4547-85F0-029BE77178E4}"/>
                </a:ext>
              </a:extLst>
            </p:cNvPr>
            <p:cNvSpPr/>
            <p:nvPr/>
          </p:nvSpPr>
          <p:spPr>
            <a:xfrm>
              <a:off x="6766941" y="2999660"/>
              <a:ext cx="421909" cy="775668"/>
            </a:xfrm>
            <a:custGeom>
              <a:avLst/>
              <a:gdLst>
                <a:gd name="connsiteX0" fmla="*/ 70294 w 421909"/>
                <a:gd name="connsiteY0" fmla="*/ 763667 h 775668"/>
                <a:gd name="connsiteX1" fmla="*/ 405193 w 421909"/>
                <a:gd name="connsiteY1" fmla="*/ 427625 h 775668"/>
                <a:gd name="connsiteX2" fmla="*/ 405193 w 421909"/>
                <a:gd name="connsiteY2" fmla="*/ 347043 h 775668"/>
                <a:gd name="connsiteX3" fmla="*/ 405193 w 421909"/>
                <a:gd name="connsiteY3" fmla="*/ 347043 h 775668"/>
                <a:gd name="connsiteX4" fmla="*/ 68580 w 421909"/>
                <a:gd name="connsiteY4" fmla="*/ 11573 h 775668"/>
                <a:gd name="connsiteX5" fmla="*/ 12001 w 421909"/>
                <a:gd name="connsiteY5" fmla="*/ 11573 h 775668"/>
                <a:gd name="connsiteX6" fmla="*/ 0 w 421909"/>
                <a:gd name="connsiteY6" fmla="*/ 40148 h 775668"/>
                <a:gd name="connsiteX7" fmla="*/ 1714 w 421909"/>
                <a:gd name="connsiteY7" fmla="*/ 735663 h 775668"/>
                <a:gd name="connsiteX8" fmla="*/ 41719 w 421909"/>
                <a:gd name="connsiteY8" fmla="*/ 775668 h 775668"/>
                <a:gd name="connsiteX9" fmla="*/ 70294 w 421909"/>
                <a:gd name="connsiteY9" fmla="*/ 763667 h 77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909" h="775668">
                  <a:moveTo>
                    <a:pt x="70294" y="763667"/>
                  </a:moveTo>
                  <a:lnTo>
                    <a:pt x="405193" y="427625"/>
                  </a:lnTo>
                  <a:cubicBezTo>
                    <a:pt x="427482" y="405336"/>
                    <a:pt x="427482" y="369332"/>
                    <a:pt x="405193" y="347043"/>
                  </a:cubicBezTo>
                  <a:cubicBezTo>
                    <a:pt x="405193" y="347043"/>
                    <a:pt x="405193" y="347043"/>
                    <a:pt x="405193" y="347043"/>
                  </a:cubicBezTo>
                  <a:lnTo>
                    <a:pt x="68580" y="11573"/>
                  </a:lnTo>
                  <a:cubicBezTo>
                    <a:pt x="53149" y="-3858"/>
                    <a:pt x="27432" y="-3858"/>
                    <a:pt x="12001" y="11573"/>
                  </a:cubicBezTo>
                  <a:cubicBezTo>
                    <a:pt x="4572" y="19002"/>
                    <a:pt x="0" y="29289"/>
                    <a:pt x="0" y="40148"/>
                  </a:cubicBezTo>
                  <a:cubicBezTo>
                    <a:pt x="571" y="211026"/>
                    <a:pt x="1714" y="564785"/>
                    <a:pt x="1714" y="735663"/>
                  </a:cubicBezTo>
                  <a:cubicBezTo>
                    <a:pt x="1714" y="757952"/>
                    <a:pt x="20003" y="775668"/>
                    <a:pt x="41719" y="775668"/>
                  </a:cubicBezTo>
                  <a:cubicBezTo>
                    <a:pt x="52578" y="775097"/>
                    <a:pt x="62865" y="771096"/>
                    <a:pt x="70294" y="763667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3500A65C-3845-2947-AB54-693E8E263FE1}"/>
                </a:ext>
              </a:extLst>
            </p:cNvPr>
            <p:cNvSpPr/>
            <p:nvPr/>
          </p:nvSpPr>
          <p:spPr>
            <a:xfrm>
              <a:off x="6801231" y="2947796"/>
              <a:ext cx="499490" cy="855678"/>
            </a:xfrm>
            <a:custGeom>
              <a:avLst/>
              <a:gdLst>
                <a:gd name="connsiteX0" fmla="*/ 0 w 499490"/>
                <a:gd name="connsiteY0" fmla="*/ 80010 h 855678"/>
                <a:gd name="connsiteX1" fmla="*/ 80010 w 499490"/>
                <a:gd name="connsiteY1" fmla="*/ 0 h 855678"/>
                <a:gd name="connsiteX2" fmla="*/ 136588 w 499490"/>
                <a:gd name="connsiteY2" fmla="*/ 23432 h 855678"/>
                <a:gd name="connsiteX3" fmla="*/ 469201 w 499490"/>
                <a:gd name="connsiteY3" fmla="*/ 354902 h 855678"/>
                <a:gd name="connsiteX4" fmla="*/ 499491 w 499490"/>
                <a:gd name="connsiteY4" fmla="*/ 427482 h 855678"/>
                <a:gd name="connsiteX5" fmla="*/ 499491 w 499490"/>
                <a:gd name="connsiteY5" fmla="*/ 427482 h 855678"/>
                <a:gd name="connsiteX6" fmla="*/ 469773 w 499490"/>
                <a:gd name="connsiteY6" fmla="*/ 500063 h 855678"/>
                <a:gd name="connsiteX7" fmla="*/ 138874 w 499490"/>
                <a:gd name="connsiteY7" fmla="*/ 832104 h 855678"/>
                <a:gd name="connsiteX8" fmla="*/ 138874 w 499490"/>
                <a:gd name="connsiteY8" fmla="*/ 832104 h 855678"/>
                <a:gd name="connsiteX9" fmla="*/ 25718 w 499490"/>
                <a:gd name="connsiteY9" fmla="*/ 832104 h 855678"/>
                <a:gd name="connsiteX10" fmla="*/ 2286 w 499490"/>
                <a:gd name="connsiteY10" fmla="*/ 775526 h 855678"/>
                <a:gd name="connsiteX11" fmla="*/ 0 w 499490"/>
                <a:gd name="connsiteY11" fmla="*/ 80010 h 855678"/>
                <a:gd name="connsiteX12" fmla="*/ 0 w 499490"/>
                <a:gd name="connsiteY12" fmla="*/ 80010 h 855678"/>
                <a:gd name="connsiteX13" fmla="*/ 419481 w 499490"/>
                <a:gd name="connsiteY13" fmla="*/ 427482 h 855678"/>
                <a:gd name="connsiteX14" fmla="*/ 419481 w 499490"/>
                <a:gd name="connsiteY14" fmla="*/ 427482 h 855678"/>
                <a:gd name="connsiteX15" fmla="*/ 412623 w 499490"/>
                <a:gd name="connsiteY15" fmla="*/ 411480 h 855678"/>
                <a:gd name="connsiteX16" fmla="*/ 80010 w 499490"/>
                <a:gd name="connsiteY16" fmla="*/ 80010 h 855678"/>
                <a:gd name="connsiteX17" fmla="*/ 81724 w 499490"/>
                <a:gd name="connsiteY17" fmla="*/ 775526 h 855678"/>
                <a:gd name="connsiteX18" fmla="*/ 81724 w 499490"/>
                <a:gd name="connsiteY18" fmla="*/ 775526 h 855678"/>
                <a:gd name="connsiteX19" fmla="*/ 412623 w 499490"/>
                <a:gd name="connsiteY19" fmla="*/ 443484 h 855678"/>
                <a:gd name="connsiteX20" fmla="*/ 419481 w 499490"/>
                <a:gd name="connsiteY20" fmla="*/ 427482 h 855678"/>
                <a:gd name="connsiteX21" fmla="*/ 419481 w 499490"/>
                <a:gd name="connsiteY21" fmla="*/ 427482 h 8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490" h="855678">
                  <a:moveTo>
                    <a:pt x="0" y="80010"/>
                  </a:moveTo>
                  <a:cubicBezTo>
                    <a:pt x="0" y="36004"/>
                    <a:pt x="36004" y="0"/>
                    <a:pt x="80010" y="0"/>
                  </a:cubicBezTo>
                  <a:cubicBezTo>
                    <a:pt x="101155" y="0"/>
                    <a:pt x="121729" y="8573"/>
                    <a:pt x="136588" y="23432"/>
                  </a:cubicBezTo>
                  <a:lnTo>
                    <a:pt x="469201" y="354902"/>
                  </a:lnTo>
                  <a:cubicBezTo>
                    <a:pt x="488633" y="374333"/>
                    <a:pt x="499491" y="400050"/>
                    <a:pt x="499491" y="427482"/>
                  </a:cubicBezTo>
                  <a:lnTo>
                    <a:pt x="499491" y="427482"/>
                  </a:lnTo>
                  <a:cubicBezTo>
                    <a:pt x="499491" y="454914"/>
                    <a:pt x="488633" y="480632"/>
                    <a:pt x="469773" y="500063"/>
                  </a:cubicBezTo>
                  <a:lnTo>
                    <a:pt x="138874" y="832104"/>
                  </a:lnTo>
                  <a:lnTo>
                    <a:pt x="138874" y="832104"/>
                  </a:lnTo>
                  <a:cubicBezTo>
                    <a:pt x="107442" y="863537"/>
                    <a:pt x="57150" y="863537"/>
                    <a:pt x="25718" y="832104"/>
                  </a:cubicBezTo>
                  <a:cubicBezTo>
                    <a:pt x="10858" y="817245"/>
                    <a:pt x="2286" y="796671"/>
                    <a:pt x="2286" y="775526"/>
                  </a:cubicBezTo>
                  <a:cubicBezTo>
                    <a:pt x="1714" y="608076"/>
                    <a:pt x="571" y="268034"/>
                    <a:pt x="0" y="80010"/>
                  </a:cubicBezTo>
                  <a:lnTo>
                    <a:pt x="0" y="80010"/>
                  </a:lnTo>
                  <a:close/>
                  <a:moveTo>
                    <a:pt x="419481" y="427482"/>
                  </a:moveTo>
                  <a:lnTo>
                    <a:pt x="419481" y="427482"/>
                  </a:lnTo>
                  <a:cubicBezTo>
                    <a:pt x="419481" y="421196"/>
                    <a:pt x="417195" y="415481"/>
                    <a:pt x="412623" y="411480"/>
                  </a:cubicBezTo>
                  <a:lnTo>
                    <a:pt x="80010" y="80010"/>
                  </a:lnTo>
                  <a:cubicBezTo>
                    <a:pt x="80581" y="268605"/>
                    <a:pt x="81724" y="608076"/>
                    <a:pt x="81724" y="775526"/>
                  </a:cubicBezTo>
                  <a:lnTo>
                    <a:pt x="81724" y="775526"/>
                  </a:lnTo>
                  <a:lnTo>
                    <a:pt x="412623" y="443484"/>
                  </a:lnTo>
                  <a:cubicBezTo>
                    <a:pt x="417195" y="439484"/>
                    <a:pt x="419481" y="433197"/>
                    <a:pt x="419481" y="427482"/>
                  </a:cubicBezTo>
                  <a:lnTo>
                    <a:pt x="419481" y="427482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792433C-3194-F54C-94B3-93107161E5C6}"/>
                </a:ext>
              </a:extLst>
            </p:cNvPr>
            <p:cNvSpPr/>
            <p:nvPr/>
          </p:nvSpPr>
          <p:spPr>
            <a:xfrm>
              <a:off x="4631245" y="1137856"/>
              <a:ext cx="564641" cy="564641"/>
            </a:xfrm>
            <a:custGeom>
              <a:avLst/>
              <a:gdLst>
                <a:gd name="connsiteX0" fmla="*/ 282893 w 564641"/>
                <a:gd name="connsiteY0" fmla="*/ 564642 h 564641"/>
                <a:gd name="connsiteX1" fmla="*/ 0 w 564641"/>
                <a:gd name="connsiteY1" fmla="*/ 282321 h 564641"/>
                <a:gd name="connsiteX2" fmla="*/ 82868 w 564641"/>
                <a:gd name="connsiteY2" fmla="*/ 82868 h 564641"/>
                <a:gd name="connsiteX3" fmla="*/ 282321 w 564641"/>
                <a:gd name="connsiteY3" fmla="*/ 0 h 564641"/>
                <a:gd name="connsiteX4" fmla="*/ 564642 w 564641"/>
                <a:gd name="connsiteY4" fmla="*/ 282321 h 564641"/>
                <a:gd name="connsiteX5" fmla="*/ 282893 w 564641"/>
                <a:gd name="connsiteY5" fmla="*/ 564642 h 5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641" h="564641">
                  <a:moveTo>
                    <a:pt x="282893" y="564642"/>
                  </a:moveTo>
                  <a:cubicBezTo>
                    <a:pt x="126873" y="564642"/>
                    <a:pt x="0" y="437769"/>
                    <a:pt x="0" y="282321"/>
                  </a:cubicBezTo>
                  <a:cubicBezTo>
                    <a:pt x="0" y="206883"/>
                    <a:pt x="29146" y="136017"/>
                    <a:pt x="82868" y="82868"/>
                  </a:cubicBezTo>
                  <a:cubicBezTo>
                    <a:pt x="136017" y="29718"/>
                    <a:pt x="206883" y="0"/>
                    <a:pt x="282321" y="0"/>
                  </a:cubicBezTo>
                  <a:cubicBezTo>
                    <a:pt x="437769" y="0"/>
                    <a:pt x="564642" y="126873"/>
                    <a:pt x="564642" y="282321"/>
                  </a:cubicBezTo>
                  <a:cubicBezTo>
                    <a:pt x="564642" y="438340"/>
                    <a:pt x="438340" y="564642"/>
                    <a:pt x="282893" y="564642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87F67B9B-A759-7545-A987-63411F3BD08D}"/>
                </a:ext>
              </a:extLst>
            </p:cNvPr>
            <p:cNvSpPr/>
            <p:nvPr/>
          </p:nvSpPr>
          <p:spPr>
            <a:xfrm>
              <a:off x="4682680" y="1052131"/>
              <a:ext cx="644082" cy="644080"/>
            </a:xfrm>
            <a:custGeom>
              <a:avLst/>
              <a:gdLst>
                <a:gd name="connsiteX0" fmla="*/ 322898 w 644082"/>
                <a:gd name="connsiteY0" fmla="*/ 644080 h 644080"/>
                <a:gd name="connsiteX1" fmla="*/ 0 w 644082"/>
                <a:gd name="connsiteY1" fmla="*/ 321754 h 644080"/>
                <a:gd name="connsiteX2" fmla="*/ 94298 w 644082"/>
                <a:gd name="connsiteY2" fmla="*/ 94298 h 644080"/>
                <a:gd name="connsiteX3" fmla="*/ 321754 w 644082"/>
                <a:gd name="connsiteY3" fmla="*/ 0 h 644080"/>
                <a:gd name="connsiteX4" fmla="*/ 644080 w 644082"/>
                <a:gd name="connsiteY4" fmla="*/ 322326 h 644080"/>
                <a:gd name="connsiteX5" fmla="*/ 322898 w 644082"/>
                <a:gd name="connsiteY5" fmla="*/ 644080 h 644080"/>
                <a:gd name="connsiteX6" fmla="*/ 322326 w 644082"/>
                <a:gd name="connsiteY6" fmla="*/ 108013 h 644080"/>
                <a:gd name="connsiteX7" fmla="*/ 170878 w 644082"/>
                <a:gd name="connsiteY7" fmla="*/ 170878 h 644080"/>
                <a:gd name="connsiteX8" fmla="*/ 108013 w 644082"/>
                <a:gd name="connsiteY8" fmla="*/ 322326 h 644080"/>
                <a:gd name="connsiteX9" fmla="*/ 321754 w 644082"/>
                <a:gd name="connsiteY9" fmla="*/ 536067 h 644080"/>
                <a:gd name="connsiteX10" fmla="*/ 535495 w 644082"/>
                <a:gd name="connsiteY10" fmla="*/ 322326 h 644080"/>
                <a:gd name="connsiteX11" fmla="*/ 473773 w 644082"/>
                <a:gd name="connsiteY11" fmla="*/ 171450 h 644080"/>
                <a:gd name="connsiteX12" fmla="*/ 322326 w 644082"/>
                <a:gd name="connsiteY12" fmla="*/ 108013 h 6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82" h="644080">
                  <a:moveTo>
                    <a:pt x="322898" y="644080"/>
                  </a:moveTo>
                  <a:cubicBezTo>
                    <a:pt x="145161" y="644080"/>
                    <a:pt x="0" y="499491"/>
                    <a:pt x="0" y="321754"/>
                  </a:cubicBezTo>
                  <a:cubicBezTo>
                    <a:pt x="0" y="236029"/>
                    <a:pt x="33718" y="154876"/>
                    <a:pt x="94298" y="94298"/>
                  </a:cubicBezTo>
                  <a:cubicBezTo>
                    <a:pt x="155448" y="33147"/>
                    <a:pt x="236029" y="0"/>
                    <a:pt x="321754" y="0"/>
                  </a:cubicBezTo>
                  <a:cubicBezTo>
                    <a:pt x="499491" y="0"/>
                    <a:pt x="644080" y="144589"/>
                    <a:pt x="644080" y="322326"/>
                  </a:cubicBezTo>
                  <a:cubicBezTo>
                    <a:pt x="644652" y="499491"/>
                    <a:pt x="500063" y="644080"/>
                    <a:pt x="322898" y="644080"/>
                  </a:cubicBezTo>
                  <a:close/>
                  <a:moveTo>
                    <a:pt x="322326" y="108013"/>
                  </a:moveTo>
                  <a:cubicBezTo>
                    <a:pt x="265176" y="108013"/>
                    <a:pt x="211455" y="130302"/>
                    <a:pt x="170878" y="170878"/>
                  </a:cubicBezTo>
                  <a:cubicBezTo>
                    <a:pt x="130302" y="211455"/>
                    <a:pt x="108013" y="265176"/>
                    <a:pt x="108013" y="322326"/>
                  </a:cubicBezTo>
                  <a:cubicBezTo>
                    <a:pt x="108013" y="440055"/>
                    <a:pt x="204025" y="536067"/>
                    <a:pt x="321754" y="536067"/>
                  </a:cubicBezTo>
                  <a:cubicBezTo>
                    <a:pt x="439483" y="536067"/>
                    <a:pt x="535495" y="440055"/>
                    <a:pt x="535495" y="322326"/>
                  </a:cubicBezTo>
                  <a:cubicBezTo>
                    <a:pt x="536067" y="265748"/>
                    <a:pt x="513778" y="212026"/>
                    <a:pt x="473773" y="171450"/>
                  </a:cubicBezTo>
                  <a:cubicBezTo>
                    <a:pt x="433768" y="130302"/>
                    <a:pt x="380048" y="108013"/>
                    <a:pt x="322326" y="108013"/>
                  </a:cubicBez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Content Placeholder 5">
            <a:extLst>
              <a:ext uri="{FF2B5EF4-FFF2-40B4-BE49-F238E27FC236}">
                <a16:creationId xmlns:a16="http://schemas.microsoft.com/office/drawing/2014/main" id="{2A9DD870-4D7D-E042-B778-C4AA4B0A517D}"/>
              </a:ext>
            </a:extLst>
          </p:cNvPr>
          <p:cNvSpPr txBox="1">
            <a:spLocks/>
          </p:cNvSpPr>
          <p:nvPr/>
        </p:nvSpPr>
        <p:spPr>
          <a:xfrm>
            <a:off x="-117685" y="3582787"/>
            <a:ext cx="1858447" cy="1199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ts val="600"/>
              </a:spcBef>
              <a:buNone/>
            </a:pPr>
            <a:r>
              <a:rPr lang="en-US" sz="1800" b="1" dirty="0"/>
              <a:t>Accountable Execution</a:t>
            </a:r>
          </a:p>
          <a:p>
            <a:pPr marL="0" lvl="0" indent="0" algn="r">
              <a:spcBef>
                <a:spcPts val="600"/>
              </a:spcBef>
              <a:buNone/>
            </a:pPr>
            <a:r>
              <a:rPr lang="en-US" sz="1800" b="1" dirty="0"/>
              <a:t>Regular Meetings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6E256FF-1158-4342-A0F0-6067B679A4C0}"/>
              </a:ext>
            </a:extLst>
          </p:cNvPr>
          <p:cNvGrpSpPr/>
          <p:nvPr/>
        </p:nvGrpSpPr>
        <p:grpSpPr>
          <a:xfrm>
            <a:off x="1858812" y="3709105"/>
            <a:ext cx="854507" cy="612240"/>
            <a:chOff x="3991737" y="1360170"/>
            <a:chExt cx="4216352" cy="3020948"/>
          </a:xfrm>
        </p:grpSpPr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4941C3D-F1D8-9648-98A0-F6DF93B008D9}"/>
                </a:ext>
              </a:extLst>
            </p:cNvPr>
            <p:cNvSpPr/>
            <p:nvPr/>
          </p:nvSpPr>
          <p:spPr>
            <a:xfrm>
              <a:off x="5989955" y="2538603"/>
              <a:ext cx="2167445" cy="1097851"/>
            </a:xfrm>
            <a:custGeom>
              <a:avLst/>
              <a:gdLst>
                <a:gd name="connsiteX0" fmla="*/ 1083881 w 2167445"/>
                <a:gd name="connsiteY0" fmla="*/ 0 h 1097851"/>
                <a:gd name="connsiteX1" fmla="*/ 2603 w 2167445"/>
                <a:gd name="connsiteY1" fmla="*/ 905256 h 1097851"/>
                <a:gd name="connsiteX2" fmla="*/ 135191 w 2167445"/>
                <a:gd name="connsiteY2" fmla="*/ 1095566 h 1097851"/>
                <a:gd name="connsiteX3" fmla="*/ 163766 w 2167445"/>
                <a:gd name="connsiteY3" fmla="*/ 1097851 h 1097851"/>
                <a:gd name="connsiteX4" fmla="*/ 2003425 w 2167445"/>
                <a:gd name="connsiteY4" fmla="*/ 1097851 h 1097851"/>
                <a:gd name="connsiteX5" fmla="*/ 2167445 w 2167445"/>
                <a:gd name="connsiteY5" fmla="*/ 933831 h 1097851"/>
                <a:gd name="connsiteX6" fmla="*/ 2165159 w 2167445"/>
                <a:gd name="connsiteY6" fmla="*/ 905256 h 1097851"/>
                <a:gd name="connsiteX7" fmla="*/ 1083881 w 2167445"/>
                <a:gd name="connsiteY7" fmla="*/ 0 h 109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7445" h="1097851">
                  <a:moveTo>
                    <a:pt x="1083881" y="0"/>
                  </a:moveTo>
                  <a:cubicBezTo>
                    <a:pt x="543242" y="0"/>
                    <a:pt x="93472" y="390906"/>
                    <a:pt x="2603" y="905256"/>
                  </a:cubicBezTo>
                  <a:cubicBezTo>
                    <a:pt x="-13399" y="994410"/>
                    <a:pt x="46037" y="1079563"/>
                    <a:pt x="135191" y="1095566"/>
                  </a:cubicBezTo>
                  <a:cubicBezTo>
                    <a:pt x="144907" y="1097280"/>
                    <a:pt x="154051" y="1097851"/>
                    <a:pt x="163766" y="1097851"/>
                  </a:cubicBezTo>
                  <a:lnTo>
                    <a:pt x="2003425" y="1097851"/>
                  </a:lnTo>
                  <a:cubicBezTo>
                    <a:pt x="2094293" y="1097851"/>
                    <a:pt x="2167445" y="1024128"/>
                    <a:pt x="2167445" y="933831"/>
                  </a:cubicBezTo>
                  <a:cubicBezTo>
                    <a:pt x="2167445" y="924116"/>
                    <a:pt x="2166874" y="914400"/>
                    <a:pt x="2165159" y="905256"/>
                  </a:cubicBezTo>
                  <a:cubicBezTo>
                    <a:pt x="2073719" y="390906"/>
                    <a:pt x="1624520" y="0"/>
                    <a:pt x="1083881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EA2A3FA-1B9E-C540-948B-E7D551FC8821}"/>
                </a:ext>
              </a:extLst>
            </p:cNvPr>
            <p:cNvSpPr/>
            <p:nvPr/>
          </p:nvSpPr>
          <p:spPr>
            <a:xfrm>
              <a:off x="4031424" y="2538603"/>
              <a:ext cx="2167445" cy="1097851"/>
            </a:xfrm>
            <a:custGeom>
              <a:avLst/>
              <a:gdLst>
                <a:gd name="connsiteX0" fmla="*/ 1083881 w 2167445"/>
                <a:gd name="connsiteY0" fmla="*/ 0 h 1097851"/>
                <a:gd name="connsiteX1" fmla="*/ 2603 w 2167445"/>
                <a:gd name="connsiteY1" fmla="*/ 905256 h 1097851"/>
                <a:gd name="connsiteX2" fmla="*/ 135191 w 2167445"/>
                <a:gd name="connsiteY2" fmla="*/ 1095566 h 1097851"/>
                <a:gd name="connsiteX3" fmla="*/ 163766 w 2167445"/>
                <a:gd name="connsiteY3" fmla="*/ 1097851 h 1097851"/>
                <a:gd name="connsiteX4" fmla="*/ 2003425 w 2167445"/>
                <a:gd name="connsiteY4" fmla="*/ 1097851 h 1097851"/>
                <a:gd name="connsiteX5" fmla="*/ 2167445 w 2167445"/>
                <a:gd name="connsiteY5" fmla="*/ 933831 h 1097851"/>
                <a:gd name="connsiteX6" fmla="*/ 2165159 w 2167445"/>
                <a:gd name="connsiteY6" fmla="*/ 905256 h 1097851"/>
                <a:gd name="connsiteX7" fmla="*/ 1083881 w 2167445"/>
                <a:gd name="connsiteY7" fmla="*/ 0 h 109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7445" h="1097851">
                  <a:moveTo>
                    <a:pt x="1083881" y="0"/>
                  </a:moveTo>
                  <a:cubicBezTo>
                    <a:pt x="543242" y="0"/>
                    <a:pt x="93472" y="390906"/>
                    <a:pt x="2603" y="905256"/>
                  </a:cubicBezTo>
                  <a:cubicBezTo>
                    <a:pt x="-13399" y="994410"/>
                    <a:pt x="46037" y="1079563"/>
                    <a:pt x="135191" y="1095566"/>
                  </a:cubicBezTo>
                  <a:cubicBezTo>
                    <a:pt x="144907" y="1097280"/>
                    <a:pt x="154051" y="1097851"/>
                    <a:pt x="163766" y="1097851"/>
                  </a:cubicBezTo>
                  <a:lnTo>
                    <a:pt x="2003425" y="1097851"/>
                  </a:lnTo>
                  <a:cubicBezTo>
                    <a:pt x="2094293" y="1097851"/>
                    <a:pt x="2167445" y="1024128"/>
                    <a:pt x="2167445" y="933831"/>
                  </a:cubicBezTo>
                  <a:cubicBezTo>
                    <a:pt x="2167445" y="924116"/>
                    <a:pt x="2166874" y="914400"/>
                    <a:pt x="2165159" y="905256"/>
                  </a:cubicBezTo>
                  <a:cubicBezTo>
                    <a:pt x="2074291" y="390906"/>
                    <a:pt x="1625092" y="0"/>
                    <a:pt x="1083881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0EC73A1A-CA3A-5844-826C-C68EA133A653}"/>
                </a:ext>
              </a:extLst>
            </p:cNvPr>
            <p:cNvSpPr/>
            <p:nvPr/>
          </p:nvSpPr>
          <p:spPr>
            <a:xfrm>
              <a:off x="6515481" y="1424178"/>
              <a:ext cx="1117853" cy="1117854"/>
            </a:xfrm>
            <a:custGeom>
              <a:avLst/>
              <a:gdLst>
                <a:gd name="connsiteX0" fmla="*/ 1117854 w 1117853"/>
                <a:gd name="connsiteY0" fmla="*/ 558927 h 1117854"/>
                <a:gd name="connsiteX1" fmla="*/ 558927 w 1117853"/>
                <a:gd name="connsiteY1" fmla="*/ 1117854 h 1117854"/>
                <a:gd name="connsiteX2" fmla="*/ 0 w 1117853"/>
                <a:gd name="connsiteY2" fmla="*/ 558927 h 1117854"/>
                <a:gd name="connsiteX3" fmla="*/ 558927 w 1117853"/>
                <a:gd name="connsiteY3" fmla="*/ 0 h 1117854"/>
                <a:gd name="connsiteX4" fmla="*/ 1117854 w 1117853"/>
                <a:gd name="connsiteY4" fmla="*/ 558927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853" h="1117854">
                  <a:moveTo>
                    <a:pt x="1117854" y="558927"/>
                  </a:moveTo>
                  <a:cubicBezTo>
                    <a:pt x="1117854" y="867614"/>
                    <a:pt x="867614" y="1117854"/>
                    <a:pt x="558927" y="1117854"/>
                  </a:cubicBezTo>
                  <a:cubicBezTo>
                    <a:pt x="250240" y="1117854"/>
                    <a:pt x="0" y="867614"/>
                    <a:pt x="0" y="558927"/>
                  </a:cubicBezTo>
                  <a:cubicBezTo>
                    <a:pt x="0" y="250240"/>
                    <a:pt x="250240" y="0"/>
                    <a:pt x="558927" y="0"/>
                  </a:cubicBezTo>
                  <a:cubicBezTo>
                    <a:pt x="867614" y="0"/>
                    <a:pt x="1117854" y="250240"/>
                    <a:pt x="1117854" y="558927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B4A199EE-F0DA-D34F-B03B-4B7084744964}"/>
                </a:ext>
              </a:extLst>
            </p:cNvPr>
            <p:cNvSpPr/>
            <p:nvPr/>
          </p:nvSpPr>
          <p:spPr>
            <a:xfrm>
              <a:off x="3991737" y="2498288"/>
              <a:ext cx="2248124" cy="1178171"/>
            </a:xfrm>
            <a:custGeom>
              <a:avLst/>
              <a:gdLst>
                <a:gd name="connsiteX0" fmla="*/ 2043684 w 2248124"/>
                <a:gd name="connsiteY0" fmla="*/ 1178171 h 1178171"/>
                <a:gd name="connsiteX1" fmla="*/ 204025 w 2248124"/>
                <a:gd name="connsiteY1" fmla="*/ 1178171 h 1178171"/>
                <a:gd name="connsiteX2" fmla="*/ 0 w 2248124"/>
                <a:gd name="connsiteY2" fmla="*/ 974146 h 1178171"/>
                <a:gd name="connsiteX3" fmla="*/ 3429 w 2248124"/>
                <a:gd name="connsiteY3" fmla="*/ 938141 h 1178171"/>
                <a:gd name="connsiteX4" fmla="*/ 1324166 w 2248124"/>
                <a:gd name="connsiteY4" fmla="*/ 18026 h 1178171"/>
                <a:gd name="connsiteX5" fmla="*/ 2244852 w 2248124"/>
                <a:gd name="connsiteY5" fmla="*/ 938713 h 1178171"/>
                <a:gd name="connsiteX6" fmla="*/ 2079689 w 2248124"/>
                <a:gd name="connsiteY6" fmla="*/ 1175314 h 1178171"/>
                <a:gd name="connsiteX7" fmla="*/ 2043684 w 2248124"/>
                <a:gd name="connsiteY7" fmla="*/ 1178171 h 1178171"/>
                <a:gd name="connsiteX8" fmla="*/ 1123569 w 2248124"/>
                <a:gd name="connsiteY8" fmla="*/ 80320 h 1178171"/>
                <a:gd name="connsiteX9" fmla="*/ 81725 w 2248124"/>
                <a:gd name="connsiteY9" fmla="*/ 952429 h 1178171"/>
                <a:gd name="connsiteX10" fmla="*/ 182309 w 2248124"/>
                <a:gd name="connsiteY10" fmla="*/ 1096447 h 1178171"/>
                <a:gd name="connsiteX11" fmla="*/ 204025 w 2248124"/>
                <a:gd name="connsiteY11" fmla="*/ 1098161 h 1178171"/>
                <a:gd name="connsiteX12" fmla="*/ 2043684 w 2248124"/>
                <a:gd name="connsiteY12" fmla="*/ 1098161 h 1178171"/>
                <a:gd name="connsiteX13" fmla="*/ 2167699 w 2248124"/>
                <a:gd name="connsiteY13" fmla="*/ 974146 h 1178171"/>
                <a:gd name="connsiteX14" fmla="*/ 2165985 w 2248124"/>
                <a:gd name="connsiteY14" fmla="*/ 952429 h 1178171"/>
                <a:gd name="connsiteX15" fmla="*/ 1123569 w 2248124"/>
                <a:gd name="connsiteY15" fmla="*/ 80320 h 1178171"/>
                <a:gd name="connsiteX16" fmla="*/ 1123569 w 2248124"/>
                <a:gd name="connsiteY16" fmla="*/ 80320 h 117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8124" h="1178171">
                  <a:moveTo>
                    <a:pt x="2043684" y="1178171"/>
                  </a:moveTo>
                  <a:lnTo>
                    <a:pt x="204025" y="1178171"/>
                  </a:lnTo>
                  <a:cubicBezTo>
                    <a:pt x="91440" y="1178171"/>
                    <a:pt x="0" y="1086731"/>
                    <a:pt x="0" y="974146"/>
                  </a:cubicBezTo>
                  <a:cubicBezTo>
                    <a:pt x="0" y="962144"/>
                    <a:pt x="1143" y="950143"/>
                    <a:pt x="3429" y="938141"/>
                  </a:cubicBezTo>
                  <a:cubicBezTo>
                    <a:pt x="113728" y="319207"/>
                    <a:pt x="704660" y="-92845"/>
                    <a:pt x="1324166" y="18026"/>
                  </a:cubicBezTo>
                  <a:cubicBezTo>
                    <a:pt x="1793367" y="102037"/>
                    <a:pt x="2160842" y="469511"/>
                    <a:pt x="2244852" y="938713"/>
                  </a:cubicBezTo>
                  <a:cubicBezTo>
                    <a:pt x="2264854" y="1049584"/>
                    <a:pt x="2191131" y="1155883"/>
                    <a:pt x="2079689" y="1175314"/>
                  </a:cubicBezTo>
                  <a:cubicBezTo>
                    <a:pt x="2067687" y="1177600"/>
                    <a:pt x="2055686" y="1178171"/>
                    <a:pt x="2043684" y="1178171"/>
                  </a:cubicBezTo>
                  <a:close/>
                  <a:moveTo>
                    <a:pt x="1123569" y="80320"/>
                  </a:moveTo>
                  <a:cubicBezTo>
                    <a:pt x="610934" y="80320"/>
                    <a:pt x="172021" y="447794"/>
                    <a:pt x="81725" y="952429"/>
                  </a:cubicBezTo>
                  <a:cubicBezTo>
                    <a:pt x="69723" y="1019866"/>
                    <a:pt x="114871" y="1084445"/>
                    <a:pt x="182309" y="1096447"/>
                  </a:cubicBezTo>
                  <a:cubicBezTo>
                    <a:pt x="189738" y="1097590"/>
                    <a:pt x="196596" y="1098161"/>
                    <a:pt x="204025" y="1098161"/>
                  </a:cubicBezTo>
                  <a:lnTo>
                    <a:pt x="2043684" y="1098161"/>
                  </a:lnTo>
                  <a:cubicBezTo>
                    <a:pt x="2112264" y="1098161"/>
                    <a:pt x="2167699" y="1042726"/>
                    <a:pt x="2167699" y="974146"/>
                  </a:cubicBezTo>
                  <a:cubicBezTo>
                    <a:pt x="2167699" y="966716"/>
                    <a:pt x="2167128" y="959287"/>
                    <a:pt x="2165985" y="952429"/>
                  </a:cubicBezTo>
                  <a:cubicBezTo>
                    <a:pt x="2075688" y="447794"/>
                    <a:pt x="1636204" y="80320"/>
                    <a:pt x="1123569" y="80320"/>
                  </a:cubicBezTo>
                  <a:lnTo>
                    <a:pt x="1123569" y="8032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67B4B0D-56F4-A845-8153-6953B4C16216}"/>
                </a:ext>
              </a:extLst>
            </p:cNvPr>
            <p:cNvSpPr/>
            <p:nvPr/>
          </p:nvSpPr>
          <p:spPr>
            <a:xfrm>
              <a:off x="4556950" y="1424178"/>
              <a:ext cx="1117853" cy="1117854"/>
            </a:xfrm>
            <a:custGeom>
              <a:avLst/>
              <a:gdLst>
                <a:gd name="connsiteX0" fmla="*/ 1117854 w 1117853"/>
                <a:gd name="connsiteY0" fmla="*/ 558927 h 1117854"/>
                <a:gd name="connsiteX1" fmla="*/ 558927 w 1117853"/>
                <a:gd name="connsiteY1" fmla="*/ 1117854 h 1117854"/>
                <a:gd name="connsiteX2" fmla="*/ 0 w 1117853"/>
                <a:gd name="connsiteY2" fmla="*/ 558927 h 1117854"/>
                <a:gd name="connsiteX3" fmla="*/ 558927 w 1117853"/>
                <a:gd name="connsiteY3" fmla="*/ 0 h 1117854"/>
                <a:gd name="connsiteX4" fmla="*/ 1117854 w 1117853"/>
                <a:gd name="connsiteY4" fmla="*/ 558927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853" h="1117854">
                  <a:moveTo>
                    <a:pt x="1117854" y="558927"/>
                  </a:moveTo>
                  <a:cubicBezTo>
                    <a:pt x="1117854" y="867614"/>
                    <a:pt x="867614" y="1117854"/>
                    <a:pt x="558927" y="1117854"/>
                  </a:cubicBezTo>
                  <a:cubicBezTo>
                    <a:pt x="250240" y="1117854"/>
                    <a:pt x="0" y="867614"/>
                    <a:pt x="0" y="558927"/>
                  </a:cubicBezTo>
                  <a:cubicBezTo>
                    <a:pt x="0" y="250240"/>
                    <a:pt x="250240" y="0"/>
                    <a:pt x="558927" y="0"/>
                  </a:cubicBezTo>
                  <a:cubicBezTo>
                    <a:pt x="867614" y="0"/>
                    <a:pt x="1117854" y="250240"/>
                    <a:pt x="1117854" y="558927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36260EA-7B1A-8445-AB69-57F2AA3F206C}"/>
                </a:ext>
              </a:extLst>
            </p:cNvPr>
            <p:cNvSpPr/>
            <p:nvPr/>
          </p:nvSpPr>
          <p:spPr>
            <a:xfrm>
              <a:off x="6484620" y="1417320"/>
              <a:ext cx="1197863" cy="1197864"/>
            </a:xfrm>
            <a:custGeom>
              <a:avLst/>
              <a:gdLst>
                <a:gd name="connsiteX0" fmla="*/ 598932 w 1197863"/>
                <a:gd name="connsiteY0" fmla="*/ 1197864 h 1197864"/>
                <a:gd name="connsiteX1" fmla="*/ 0 w 1197863"/>
                <a:gd name="connsiteY1" fmla="*/ 598932 h 1197864"/>
                <a:gd name="connsiteX2" fmla="*/ 598932 w 1197863"/>
                <a:gd name="connsiteY2" fmla="*/ 0 h 1197864"/>
                <a:gd name="connsiteX3" fmla="*/ 1197864 w 1197863"/>
                <a:gd name="connsiteY3" fmla="*/ 598932 h 1197864"/>
                <a:gd name="connsiteX4" fmla="*/ 1197864 w 1197863"/>
                <a:gd name="connsiteY4" fmla="*/ 598932 h 1197864"/>
                <a:gd name="connsiteX5" fmla="*/ 598932 w 1197863"/>
                <a:gd name="connsiteY5" fmla="*/ 1197864 h 1197864"/>
                <a:gd name="connsiteX6" fmla="*/ 598932 w 1197863"/>
                <a:gd name="connsiteY6" fmla="*/ 80010 h 1197864"/>
                <a:gd name="connsiteX7" fmla="*/ 80010 w 1197863"/>
                <a:gd name="connsiteY7" fmla="*/ 598932 h 1197864"/>
                <a:gd name="connsiteX8" fmla="*/ 598932 w 1197863"/>
                <a:gd name="connsiteY8" fmla="*/ 1117854 h 1197864"/>
                <a:gd name="connsiteX9" fmla="*/ 1117854 w 1197863"/>
                <a:gd name="connsiteY9" fmla="*/ 598932 h 1197864"/>
                <a:gd name="connsiteX10" fmla="*/ 598932 w 1197863"/>
                <a:gd name="connsiteY10" fmla="*/ 80010 h 1197864"/>
                <a:gd name="connsiteX11" fmla="*/ 598932 w 1197863"/>
                <a:gd name="connsiteY11" fmla="*/ 80010 h 119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863" h="1197864">
                  <a:moveTo>
                    <a:pt x="598932" y="1197864"/>
                  </a:moveTo>
                  <a:cubicBezTo>
                    <a:pt x="268034" y="1197864"/>
                    <a:pt x="0" y="929831"/>
                    <a:pt x="0" y="598932"/>
                  </a:cubicBezTo>
                  <a:cubicBezTo>
                    <a:pt x="0" y="268033"/>
                    <a:pt x="268034" y="0"/>
                    <a:pt x="598932" y="0"/>
                  </a:cubicBezTo>
                  <a:cubicBezTo>
                    <a:pt x="929831" y="0"/>
                    <a:pt x="1197864" y="268033"/>
                    <a:pt x="1197864" y="598932"/>
                  </a:cubicBezTo>
                  <a:cubicBezTo>
                    <a:pt x="1197864" y="598932"/>
                    <a:pt x="1197864" y="598932"/>
                    <a:pt x="1197864" y="598932"/>
                  </a:cubicBezTo>
                  <a:cubicBezTo>
                    <a:pt x="1197864" y="929831"/>
                    <a:pt x="929831" y="1197864"/>
                    <a:pt x="598932" y="1197864"/>
                  </a:cubicBezTo>
                  <a:close/>
                  <a:moveTo>
                    <a:pt x="598932" y="80010"/>
                  </a:moveTo>
                  <a:cubicBezTo>
                    <a:pt x="312039" y="80010"/>
                    <a:pt x="80010" y="312611"/>
                    <a:pt x="80010" y="598932"/>
                  </a:cubicBezTo>
                  <a:cubicBezTo>
                    <a:pt x="80010" y="885253"/>
                    <a:pt x="312611" y="1117854"/>
                    <a:pt x="598932" y="1117854"/>
                  </a:cubicBezTo>
                  <a:cubicBezTo>
                    <a:pt x="885254" y="1117854"/>
                    <a:pt x="1117854" y="885253"/>
                    <a:pt x="1117854" y="598932"/>
                  </a:cubicBezTo>
                  <a:cubicBezTo>
                    <a:pt x="1117854" y="312611"/>
                    <a:pt x="885825" y="80582"/>
                    <a:pt x="598932" y="80010"/>
                  </a:cubicBezTo>
                  <a:lnTo>
                    <a:pt x="598932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1515C324-AD86-6742-B468-A5F6CA18B9CF}"/>
                </a:ext>
              </a:extLst>
            </p:cNvPr>
            <p:cNvSpPr/>
            <p:nvPr/>
          </p:nvSpPr>
          <p:spPr>
            <a:xfrm>
              <a:off x="5959983" y="2532746"/>
              <a:ext cx="2248106" cy="1178575"/>
            </a:xfrm>
            <a:custGeom>
              <a:avLst/>
              <a:gdLst>
                <a:gd name="connsiteX0" fmla="*/ 2043684 w 2248106"/>
                <a:gd name="connsiteY0" fmla="*/ 1178575 h 1178575"/>
                <a:gd name="connsiteX1" fmla="*/ 204026 w 2248106"/>
                <a:gd name="connsiteY1" fmla="*/ 1178575 h 1178575"/>
                <a:gd name="connsiteX2" fmla="*/ 0 w 2248106"/>
                <a:gd name="connsiteY2" fmla="*/ 974550 h 1178575"/>
                <a:gd name="connsiteX3" fmla="*/ 3429 w 2248106"/>
                <a:gd name="connsiteY3" fmla="*/ 938545 h 1178575"/>
                <a:gd name="connsiteX4" fmla="*/ 1324166 w 2248106"/>
                <a:gd name="connsiteY4" fmla="*/ 17858 h 1178575"/>
                <a:gd name="connsiteX5" fmla="*/ 2244852 w 2248106"/>
                <a:gd name="connsiteY5" fmla="*/ 938545 h 1178575"/>
                <a:gd name="connsiteX6" fmla="*/ 2079688 w 2248106"/>
                <a:gd name="connsiteY6" fmla="*/ 1175146 h 1178575"/>
                <a:gd name="connsiteX7" fmla="*/ 2043684 w 2248106"/>
                <a:gd name="connsiteY7" fmla="*/ 1178575 h 1178575"/>
                <a:gd name="connsiteX8" fmla="*/ 2043684 w 2248106"/>
                <a:gd name="connsiteY8" fmla="*/ 1178575 h 1178575"/>
                <a:gd name="connsiteX9" fmla="*/ 1123569 w 2248106"/>
                <a:gd name="connsiteY9" fmla="*/ 80152 h 1178575"/>
                <a:gd name="connsiteX10" fmla="*/ 81724 w 2248106"/>
                <a:gd name="connsiteY10" fmla="*/ 952261 h 1178575"/>
                <a:gd name="connsiteX11" fmla="*/ 182308 w 2248106"/>
                <a:gd name="connsiteY11" fmla="*/ 1096279 h 1178575"/>
                <a:gd name="connsiteX12" fmla="*/ 204026 w 2248106"/>
                <a:gd name="connsiteY12" fmla="*/ 1097993 h 1178575"/>
                <a:gd name="connsiteX13" fmla="*/ 2043684 w 2248106"/>
                <a:gd name="connsiteY13" fmla="*/ 1097993 h 1178575"/>
                <a:gd name="connsiteX14" fmla="*/ 2167700 w 2248106"/>
                <a:gd name="connsiteY14" fmla="*/ 973978 h 1178575"/>
                <a:gd name="connsiteX15" fmla="*/ 2165985 w 2248106"/>
                <a:gd name="connsiteY15" fmla="*/ 952261 h 1178575"/>
                <a:gd name="connsiteX16" fmla="*/ 1123569 w 2248106"/>
                <a:gd name="connsiteY16" fmla="*/ 80152 h 1178575"/>
                <a:gd name="connsiteX17" fmla="*/ 1123569 w 2248106"/>
                <a:gd name="connsiteY17" fmla="*/ 80152 h 117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8106" h="1178575">
                  <a:moveTo>
                    <a:pt x="2043684" y="1178575"/>
                  </a:moveTo>
                  <a:lnTo>
                    <a:pt x="204026" y="1178575"/>
                  </a:lnTo>
                  <a:cubicBezTo>
                    <a:pt x="91440" y="1178575"/>
                    <a:pt x="0" y="1087135"/>
                    <a:pt x="0" y="974550"/>
                  </a:cubicBezTo>
                  <a:cubicBezTo>
                    <a:pt x="0" y="962548"/>
                    <a:pt x="1143" y="950546"/>
                    <a:pt x="3429" y="938545"/>
                  </a:cubicBezTo>
                  <a:cubicBezTo>
                    <a:pt x="113728" y="319610"/>
                    <a:pt x="705231" y="-92441"/>
                    <a:pt x="1324166" y="17858"/>
                  </a:cubicBezTo>
                  <a:cubicBezTo>
                    <a:pt x="1793367" y="101869"/>
                    <a:pt x="2160841" y="469343"/>
                    <a:pt x="2244852" y="938545"/>
                  </a:cubicBezTo>
                  <a:cubicBezTo>
                    <a:pt x="2264855" y="1049416"/>
                    <a:pt x="2190560" y="1155715"/>
                    <a:pt x="2079688" y="1175146"/>
                  </a:cubicBezTo>
                  <a:cubicBezTo>
                    <a:pt x="2067687" y="1177432"/>
                    <a:pt x="2055686" y="1178575"/>
                    <a:pt x="2043684" y="1178575"/>
                  </a:cubicBezTo>
                  <a:lnTo>
                    <a:pt x="2043684" y="1178575"/>
                  </a:lnTo>
                  <a:close/>
                  <a:moveTo>
                    <a:pt x="1123569" y="80152"/>
                  </a:moveTo>
                  <a:cubicBezTo>
                    <a:pt x="610933" y="80152"/>
                    <a:pt x="172021" y="447626"/>
                    <a:pt x="81724" y="952261"/>
                  </a:cubicBezTo>
                  <a:cubicBezTo>
                    <a:pt x="69723" y="1019698"/>
                    <a:pt x="114871" y="1084278"/>
                    <a:pt x="182308" y="1096279"/>
                  </a:cubicBezTo>
                  <a:cubicBezTo>
                    <a:pt x="189738" y="1097422"/>
                    <a:pt x="196596" y="1097993"/>
                    <a:pt x="204026" y="1097993"/>
                  </a:cubicBezTo>
                  <a:lnTo>
                    <a:pt x="2043684" y="1097993"/>
                  </a:lnTo>
                  <a:cubicBezTo>
                    <a:pt x="2112264" y="1097993"/>
                    <a:pt x="2167700" y="1042558"/>
                    <a:pt x="2167700" y="973978"/>
                  </a:cubicBezTo>
                  <a:cubicBezTo>
                    <a:pt x="2167700" y="966548"/>
                    <a:pt x="2167128" y="959119"/>
                    <a:pt x="2165985" y="952261"/>
                  </a:cubicBezTo>
                  <a:cubicBezTo>
                    <a:pt x="2075688" y="447626"/>
                    <a:pt x="1636204" y="80152"/>
                    <a:pt x="1123569" y="80152"/>
                  </a:cubicBezTo>
                  <a:lnTo>
                    <a:pt x="1123569" y="80152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F8D70AA-1FAF-CF40-8484-967CB5E56742}"/>
                </a:ext>
              </a:extLst>
            </p:cNvPr>
            <p:cNvSpPr/>
            <p:nvPr/>
          </p:nvSpPr>
          <p:spPr>
            <a:xfrm>
              <a:off x="4540376" y="1360170"/>
              <a:ext cx="1197864" cy="1197864"/>
            </a:xfrm>
            <a:custGeom>
              <a:avLst/>
              <a:gdLst>
                <a:gd name="connsiteX0" fmla="*/ 598932 w 1197864"/>
                <a:gd name="connsiteY0" fmla="*/ 1197864 h 1197864"/>
                <a:gd name="connsiteX1" fmla="*/ 0 w 1197864"/>
                <a:gd name="connsiteY1" fmla="*/ 598932 h 1197864"/>
                <a:gd name="connsiteX2" fmla="*/ 598932 w 1197864"/>
                <a:gd name="connsiteY2" fmla="*/ 0 h 1197864"/>
                <a:gd name="connsiteX3" fmla="*/ 1197864 w 1197864"/>
                <a:gd name="connsiteY3" fmla="*/ 598932 h 1197864"/>
                <a:gd name="connsiteX4" fmla="*/ 1197864 w 1197864"/>
                <a:gd name="connsiteY4" fmla="*/ 598932 h 1197864"/>
                <a:gd name="connsiteX5" fmla="*/ 598932 w 1197864"/>
                <a:gd name="connsiteY5" fmla="*/ 1197864 h 1197864"/>
                <a:gd name="connsiteX6" fmla="*/ 598932 w 1197864"/>
                <a:gd name="connsiteY6" fmla="*/ 80010 h 1197864"/>
                <a:gd name="connsiteX7" fmla="*/ 80010 w 1197864"/>
                <a:gd name="connsiteY7" fmla="*/ 598932 h 1197864"/>
                <a:gd name="connsiteX8" fmla="*/ 598932 w 1197864"/>
                <a:gd name="connsiteY8" fmla="*/ 1117854 h 1197864"/>
                <a:gd name="connsiteX9" fmla="*/ 1117854 w 1197864"/>
                <a:gd name="connsiteY9" fmla="*/ 598932 h 1197864"/>
                <a:gd name="connsiteX10" fmla="*/ 1117854 w 1197864"/>
                <a:gd name="connsiteY10" fmla="*/ 598932 h 1197864"/>
                <a:gd name="connsiteX11" fmla="*/ 598932 w 1197864"/>
                <a:gd name="connsiteY11" fmla="*/ 80010 h 1197864"/>
                <a:gd name="connsiteX12" fmla="*/ 598932 w 1197864"/>
                <a:gd name="connsiteY12" fmla="*/ 80010 h 119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864" h="1197864">
                  <a:moveTo>
                    <a:pt x="598932" y="1197864"/>
                  </a:moveTo>
                  <a:cubicBezTo>
                    <a:pt x="268034" y="1197864"/>
                    <a:pt x="0" y="929831"/>
                    <a:pt x="0" y="598932"/>
                  </a:cubicBezTo>
                  <a:cubicBezTo>
                    <a:pt x="0" y="268033"/>
                    <a:pt x="268034" y="0"/>
                    <a:pt x="598932" y="0"/>
                  </a:cubicBezTo>
                  <a:cubicBezTo>
                    <a:pt x="929831" y="0"/>
                    <a:pt x="1197864" y="268033"/>
                    <a:pt x="1197864" y="598932"/>
                  </a:cubicBezTo>
                  <a:cubicBezTo>
                    <a:pt x="1197864" y="598932"/>
                    <a:pt x="1197864" y="598932"/>
                    <a:pt x="1197864" y="598932"/>
                  </a:cubicBezTo>
                  <a:cubicBezTo>
                    <a:pt x="1197293" y="929831"/>
                    <a:pt x="929259" y="1197864"/>
                    <a:pt x="598932" y="1197864"/>
                  </a:cubicBezTo>
                  <a:close/>
                  <a:moveTo>
                    <a:pt x="598932" y="80010"/>
                  </a:moveTo>
                  <a:cubicBezTo>
                    <a:pt x="312039" y="80010"/>
                    <a:pt x="80010" y="312611"/>
                    <a:pt x="80010" y="598932"/>
                  </a:cubicBezTo>
                  <a:cubicBezTo>
                    <a:pt x="80010" y="885825"/>
                    <a:pt x="312611" y="1117854"/>
                    <a:pt x="598932" y="1117854"/>
                  </a:cubicBezTo>
                  <a:cubicBezTo>
                    <a:pt x="885825" y="1117854"/>
                    <a:pt x="1117854" y="885253"/>
                    <a:pt x="1117854" y="598932"/>
                  </a:cubicBezTo>
                  <a:cubicBezTo>
                    <a:pt x="1117854" y="598932"/>
                    <a:pt x="1117854" y="598932"/>
                    <a:pt x="1117854" y="598932"/>
                  </a:cubicBezTo>
                  <a:cubicBezTo>
                    <a:pt x="1117283" y="312611"/>
                    <a:pt x="885254" y="80582"/>
                    <a:pt x="598932" y="80010"/>
                  </a:cubicBezTo>
                  <a:lnTo>
                    <a:pt x="598932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589836E-0F0C-F54C-B6BB-BF837E089D4C}"/>
                </a:ext>
              </a:extLst>
            </p:cNvPr>
            <p:cNvSpPr/>
            <p:nvPr/>
          </p:nvSpPr>
          <p:spPr>
            <a:xfrm>
              <a:off x="5745670" y="2104263"/>
              <a:ext cx="1117853" cy="1117853"/>
            </a:xfrm>
            <a:custGeom>
              <a:avLst/>
              <a:gdLst>
                <a:gd name="connsiteX0" fmla="*/ 1117854 w 1117853"/>
                <a:gd name="connsiteY0" fmla="*/ 558927 h 1117853"/>
                <a:gd name="connsiteX1" fmla="*/ 558927 w 1117853"/>
                <a:gd name="connsiteY1" fmla="*/ 1117854 h 1117853"/>
                <a:gd name="connsiteX2" fmla="*/ 0 w 1117853"/>
                <a:gd name="connsiteY2" fmla="*/ 558927 h 1117853"/>
                <a:gd name="connsiteX3" fmla="*/ 558927 w 1117853"/>
                <a:gd name="connsiteY3" fmla="*/ 0 h 1117853"/>
                <a:gd name="connsiteX4" fmla="*/ 1117854 w 1117853"/>
                <a:gd name="connsiteY4" fmla="*/ 558927 h 111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853" h="1117853">
                  <a:moveTo>
                    <a:pt x="1117854" y="558927"/>
                  </a:moveTo>
                  <a:cubicBezTo>
                    <a:pt x="1117854" y="867614"/>
                    <a:pt x="867614" y="1117854"/>
                    <a:pt x="558927" y="1117854"/>
                  </a:cubicBezTo>
                  <a:cubicBezTo>
                    <a:pt x="250240" y="1117854"/>
                    <a:pt x="0" y="867614"/>
                    <a:pt x="0" y="558927"/>
                  </a:cubicBezTo>
                  <a:cubicBezTo>
                    <a:pt x="0" y="250240"/>
                    <a:pt x="250240" y="0"/>
                    <a:pt x="558927" y="0"/>
                  </a:cubicBezTo>
                  <a:cubicBezTo>
                    <a:pt x="867614" y="0"/>
                    <a:pt x="1117854" y="250240"/>
                    <a:pt x="1117854" y="558927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E7E1BBD-FD74-5E40-A67B-CE996586169F}"/>
                </a:ext>
              </a:extLst>
            </p:cNvPr>
            <p:cNvSpPr/>
            <p:nvPr/>
          </p:nvSpPr>
          <p:spPr>
            <a:xfrm>
              <a:off x="5220717" y="3225546"/>
              <a:ext cx="2168015" cy="1097851"/>
            </a:xfrm>
            <a:custGeom>
              <a:avLst/>
              <a:gdLst>
                <a:gd name="connsiteX0" fmla="*/ 1083880 w 2168015"/>
                <a:gd name="connsiteY0" fmla="*/ 0 h 1097851"/>
                <a:gd name="connsiteX1" fmla="*/ 2602 w 2168015"/>
                <a:gd name="connsiteY1" fmla="*/ 905256 h 1097851"/>
                <a:gd name="connsiteX2" fmla="*/ 135762 w 2168015"/>
                <a:gd name="connsiteY2" fmla="*/ 1095565 h 1097851"/>
                <a:gd name="connsiteX3" fmla="*/ 164337 w 2168015"/>
                <a:gd name="connsiteY3" fmla="*/ 1097851 h 1097851"/>
                <a:gd name="connsiteX4" fmla="*/ 2003995 w 2168015"/>
                <a:gd name="connsiteY4" fmla="*/ 1097851 h 1097851"/>
                <a:gd name="connsiteX5" fmla="*/ 2168016 w 2168015"/>
                <a:gd name="connsiteY5" fmla="*/ 933831 h 1097851"/>
                <a:gd name="connsiteX6" fmla="*/ 2165730 w 2168015"/>
                <a:gd name="connsiteY6" fmla="*/ 905256 h 1097851"/>
                <a:gd name="connsiteX7" fmla="*/ 1083880 w 2168015"/>
                <a:gd name="connsiteY7" fmla="*/ 0 h 109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8015" h="1097851">
                  <a:moveTo>
                    <a:pt x="1083880" y="0"/>
                  </a:moveTo>
                  <a:cubicBezTo>
                    <a:pt x="543242" y="0"/>
                    <a:pt x="93471" y="390906"/>
                    <a:pt x="2602" y="905256"/>
                  </a:cubicBezTo>
                  <a:cubicBezTo>
                    <a:pt x="-13400" y="994410"/>
                    <a:pt x="46036" y="1079563"/>
                    <a:pt x="135762" y="1095565"/>
                  </a:cubicBezTo>
                  <a:cubicBezTo>
                    <a:pt x="144906" y="1097280"/>
                    <a:pt x="154621" y="1097851"/>
                    <a:pt x="164337" y="1097851"/>
                  </a:cubicBezTo>
                  <a:lnTo>
                    <a:pt x="2003995" y="1097851"/>
                  </a:lnTo>
                  <a:cubicBezTo>
                    <a:pt x="2094864" y="1097851"/>
                    <a:pt x="2168016" y="1024128"/>
                    <a:pt x="2168016" y="933831"/>
                  </a:cubicBezTo>
                  <a:cubicBezTo>
                    <a:pt x="2168016" y="924115"/>
                    <a:pt x="2167444" y="914971"/>
                    <a:pt x="2165730" y="905256"/>
                  </a:cubicBezTo>
                  <a:cubicBezTo>
                    <a:pt x="2074290" y="390906"/>
                    <a:pt x="1624519" y="0"/>
                    <a:pt x="1083880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23282D2-7130-3A46-8DD4-60EA69990EF1}"/>
                </a:ext>
              </a:extLst>
            </p:cNvPr>
            <p:cNvSpPr/>
            <p:nvPr/>
          </p:nvSpPr>
          <p:spPr>
            <a:xfrm>
              <a:off x="5871400" y="2161984"/>
              <a:ext cx="1117853" cy="1117853"/>
            </a:xfrm>
            <a:custGeom>
              <a:avLst/>
              <a:gdLst>
                <a:gd name="connsiteX0" fmla="*/ 1117854 w 1117853"/>
                <a:gd name="connsiteY0" fmla="*/ 558927 h 1117853"/>
                <a:gd name="connsiteX1" fmla="*/ 558927 w 1117853"/>
                <a:gd name="connsiteY1" fmla="*/ 1117854 h 1117853"/>
                <a:gd name="connsiteX2" fmla="*/ 0 w 1117853"/>
                <a:gd name="connsiteY2" fmla="*/ 558927 h 1117853"/>
                <a:gd name="connsiteX3" fmla="*/ 558927 w 1117853"/>
                <a:gd name="connsiteY3" fmla="*/ 0 h 1117853"/>
                <a:gd name="connsiteX4" fmla="*/ 1117854 w 1117853"/>
                <a:gd name="connsiteY4" fmla="*/ 558927 h 111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853" h="1117853">
                  <a:moveTo>
                    <a:pt x="1117854" y="558927"/>
                  </a:moveTo>
                  <a:cubicBezTo>
                    <a:pt x="1117854" y="867614"/>
                    <a:pt x="867614" y="1117854"/>
                    <a:pt x="558927" y="1117854"/>
                  </a:cubicBezTo>
                  <a:cubicBezTo>
                    <a:pt x="250240" y="1117854"/>
                    <a:pt x="0" y="867614"/>
                    <a:pt x="0" y="558927"/>
                  </a:cubicBezTo>
                  <a:cubicBezTo>
                    <a:pt x="0" y="250240"/>
                    <a:pt x="250240" y="0"/>
                    <a:pt x="558927" y="0"/>
                  </a:cubicBezTo>
                  <a:cubicBezTo>
                    <a:pt x="867614" y="0"/>
                    <a:pt x="1117854" y="250240"/>
                    <a:pt x="1117854" y="558927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361105E0-5A57-1245-A6F7-4B6251FB1DCD}"/>
                </a:ext>
              </a:extLst>
            </p:cNvPr>
            <p:cNvSpPr/>
            <p:nvPr/>
          </p:nvSpPr>
          <p:spPr>
            <a:xfrm>
              <a:off x="5346446" y="3283267"/>
              <a:ext cx="2167445" cy="1097851"/>
            </a:xfrm>
            <a:custGeom>
              <a:avLst/>
              <a:gdLst>
                <a:gd name="connsiteX0" fmla="*/ 1083881 w 2167445"/>
                <a:gd name="connsiteY0" fmla="*/ 0 h 1097851"/>
                <a:gd name="connsiteX1" fmla="*/ 2603 w 2167445"/>
                <a:gd name="connsiteY1" fmla="*/ 905256 h 1097851"/>
                <a:gd name="connsiteX2" fmla="*/ 135191 w 2167445"/>
                <a:gd name="connsiteY2" fmla="*/ 1095566 h 1097851"/>
                <a:gd name="connsiteX3" fmla="*/ 163766 w 2167445"/>
                <a:gd name="connsiteY3" fmla="*/ 1097851 h 1097851"/>
                <a:gd name="connsiteX4" fmla="*/ 2003425 w 2167445"/>
                <a:gd name="connsiteY4" fmla="*/ 1097851 h 1097851"/>
                <a:gd name="connsiteX5" fmla="*/ 2167445 w 2167445"/>
                <a:gd name="connsiteY5" fmla="*/ 933831 h 1097851"/>
                <a:gd name="connsiteX6" fmla="*/ 2165159 w 2167445"/>
                <a:gd name="connsiteY6" fmla="*/ 905256 h 1097851"/>
                <a:gd name="connsiteX7" fmla="*/ 1083881 w 2167445"/>
                <a:gd name="connsiteY7" fmla="*/ 0 h 109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7445" h="1097851">
                  <a:moveTo>
                    <a:pt x="1083881" y="0"/>
                  </a:moveTo>
                  <a:cubicBezTo>
                    <a:pt x="543242" y="0"/>
                    <a:pt x="93472" y="390906"/>
                    <a:pt x="2603" y="905256"/>
                  </a:cubicBezTo>
                  <a:cubicBezTo>
                    <a:pt x="-13399" y="994410"/>
                    <a:pt x="46037" y="1079564"/>
                    <a:pt x="135191" y="1095566"/>
                  </a:cubicBezTo>
                  <a:cubicBezTo>
                    <a:pt x="144907" y="1097280"/>
                    <a:pt x="154051" y="1097851"/>
                    <a:pt x="163766" y="1097851"/>
                  </a:cubicBezTo>
                  <a:lnTo>
                    <a:pt x="2003425" y="1097851"/>
                  </a:lnTo>
                  <a:cubicBezTo>
                    <a:pt x="2094293" y="1097851"/>
                    <a:pt x="2167445" y="1024128"/>
                    <a:pt x="2167445" y="933831"/>
                  </a:cubicBezTo>
                  <a:cubicBezTo>
                    <a:pt x="2167445" y="924116"/>
                    <a:pt x="2166874" y="914971"/>
                    <a:pt x="2165159" y="905256"/>
                  </a:cubicBezTo>
                  <a:cubicBezTo>
                    <a:pt x="2073719" y="390906"/>
                    <a:pt x="1624520" y="0"/>
                    <a:pt x="1083881" y="0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D4FDAC8A-0C6D-0546-A223-73A0366561C9}"/>
                </a:ext>
              </a:extLst>
            </p:cNvPr>
            <p:cNvSpPr/>
            <p:nvPr/>
          </p:nvSpPr>
          <p:spPr>
            <a:xfrm>
              <a:off x="5717095" y="2019680"/>
              <a:ext cx="1197863" cy="1197864"/>
            </a:xfrm>
            <a:custGeom>
              <a:avLst/>
              <a:gdLst>
                <a:gd name="connsiteX0" fmla="*/ 598932 w 1197863"/>
                <a:gd name="connsiteY0" fmla="*/ 1197864 h 1197864"/>
                <a:gd name="connsiteX1" fmla="*/ 0 w 1197863"/>
                <a:gd name="connsiteY1" fmla="*/ 598932 h 1197864"/>
                <a:gd name="connsiteX2" fmla="*/ 598932 w 1197863"/>
                <a:gd name="connsiteY2" fmla="*/ 0 h 1197864"/>
                <a:gd name="connsiteX3" fmla="*/ 1197864 w 1197863"/>
                <a:gd name="connsiteY3" fmla="*/ 598932 h 1197864"/>
                <a:gd name="connsiteX4" fmla="*/ 598932 w 1197863"/>
                <a:gd name="connsiteY4" fmla="*/ 1197864 h 1197864"/>
                <a:gd name="connsiteX5" fmla="*/ 598932 w 1197863"/>
                <a:gd name="connsiteY5" fmla="*/ 80010 h 1197864"/>
                <a:gd name="connsiteX6" fmla="*/ 80010 w 1197863"/>
                <a:gd name="connsiteY6" fmla="*/ 598932 h 1197864"/>
                <a:gd name="connsiteX7" fmla="*/ 598932 w 1197863"/>
                <a:gd name="connsiteY7" fmla="*/ 1117854 h 1197864"/>
                <a:gd name="connsiteX8" fmla="*/ 1117854 w 1197863"/>
                <a:gd name="connsiteY8" fmla="*/ 598932 h 1197864"/>
                <a:gd name="connsiteX9" fmla="*/ 1117854 w 1197863"/>
                <a:gd name="connsiteY9" fmla="*/ 598932 h 1197864"/>
                <a:gd name="connsiteX10" fmla="*/ 598932 w 1197863"/>
                <a:gd name="connsiteY10" fmla="*/ 80010 h 1197864"/>
                <a:gd name="connsiteX11" fmla="*/ 598932 w 1197863"/>
                <a:gd name="connsiteY11" fmla="*/ 80010 h 119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863" h="1197864">
                  <a:moveTo>
                    <a:pt x="598932" y="1197864"/>
                  </a:moveTo>
                  <a:cubicBezTo>
                    <a:pt x="268033" y="1197864"/>
                    <a:pt x="0" y="929830"/>
                    <a:pt x="0" y="598932"/>
                  </a:cubicBezTo>
                  <a:cubicBezTo>
                    <a:pt x="0" y="268033"/>
                    <a:pt x="268033" y="0"/>
                    <a:pt x="598932" y="0"/>
                  </a:cubicBezTo>
                  <a:cubicBezTo>
                    <a:pt x="929831" y="0"/>
                    <a:pt x="1197864" y="268033"/>
                    <a:pt x="1197864" y="598932"/>
                  </a:cubicBezTo>
                  <a:cubicBezTo>
                    <a:pt x="1197293" y="929259"/>
                    <a:pt x="929259" y="1197293"/>
                    <a:pt x="598932" y="1197864"/>
                  </a:cubicBezTo>
                  <a:close/>
                  <a:moveTo>
                    <a:pt x="598932" y="80010"/>
                  </a:moveTo>
                  <a:cubicBezTo>
                    <a:pt x="312039" y="80010"/>
                    <a:pt x="80010" y="312611"/>
                    <a:pt x="80010" y="598932"/>
                  </a:cubicBezTo>
                  <a:cubicBezTo>
                    <a:pt x="80010" y="885825"/>
                    <a:pt x="312611" y="1117854"/>
                    <a:pt x="598932" y="1117854"/>
                  </a:cubicBezTo>
                  <a:cubicBezTo>
                    <a:pt x="885825" y="1117854"/>
                    <a:pt x="1117854" y="885253"/>
                    <a:pt x="1117854" y="598932"/>
                  </a:cubicBezTo>
                  <a:cubicBezTo>
                    <a:pt x="1117854" y="598932"/>
                    <a:pt x="1117854" y="598932"/>
                    <a:pt x="1117854" y="598932"/>
                  </a:cubicBezTo>
                  <a:cubicBezTo>
                    <a:pt x="1117283" y="312039"/>
                    <a:pt x="885253" y="80010"/>
                    <a:pt x="598932" y="80010"/>
                  </a:cubicBezTo>
                  <a:lnTo>
                    <a:pt x="598932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BEC5329C-F727-4448-A997-871EE2B3F522}"/>
                </a:ext>
              </a:extLst>
            </p:cNvPr>
            <p:cNvSpPr/>
            <p:nvPr/>
          </p:nvSpPr>
          <p:spPr>
            <a:xfrm>
              <a:off x="5191886" y="3140250"/>
              <a:ext cx="2248125" cy="1178575"/>
            </a:xfrm>
            <a:custGeom>
              <a:avLst/>
              <a:gdLst>
                <a:gd name="connsiteX0" fmla="*/ 2043684 w 2248125"/>
                <a:gd name="connsiteY0" fmla="*/ 1178575 h 1178575"/>
                <a:gd name="connsiteX1" fmla="*/ 204026 w 2248125"/>
                <a:gd name="connsiteY1" fmla="*/ 1178575 h 1178575"/>
                <a:gd name="connsiteX2" fmla="*/ 0 w 2248125"/>
                <a:gd name="connsiteY2" fmla="*/ 974550 h 1178575"/>
                <a:gd name="connsiteX3" fmla="*/ 3429 w 2248125"/>
                <a:gd name="connsiteY3" fmla="*/ 938545 h 1178575"/>
                <a:gd name="connsiteX4" fmla="*/ 1324166 w 2248125"/>
                <a:gd name="connsiteY4" fmla="*/ 17858 h 1178575"/>
                <a:gd name="connsiteX5" fmla="*/ 2244852 w 2248125"/>
                <a:gd name="connsiteY5" fmla="*/ 938545 h 1178575"/>
                <a:gd name="connsiteX6" fmla="*/ 2080260 w 2248125"/>
                <a:gd name="connsiteY6" fmla="*/ 1175146 h 1178575"/>
                <a:gd name="connsiteX7" fmla="*/ 2043684 w 2248125"/>
                <a:gd name="connsiteY7" fmla="*/ 1178575 h 1178575"/>
                <a:gd name="connsiteX8" fmla="*/ 2043684 w 2248125"/>
                <a:gd name="connsiteY8" fmla="*/ 1178575 h 1178575"/>
                <a:gd name="connsiteX9" fmla="*/ 1123569 w 2248125"/>
                <a:gd name="connsiteY9" fmla="*/ 80152 h 1178575"/>
                <a:gd name="connsiteX10" fmla="*/ 81725 w 2248125"/>
                <a:gd name="connsiteY10" fmla="*/ 952261 h 1178575"/>
                <a:gd name="connsiteX11" fmla="*/ 182309 w 2248125"/>
                <a:gd name="connsiteY11" fmla="*/ 1096279 h 1178575"/>
                <a:gd name="connsiteX12" fmla="*/ 204026 w 2248125"/>
                <a:gd name="connsiteY12" fmla="*/ 1097993 h 1178575"/>
                <a:gd name="connsiteX13" fmla="*/ 2043684 w 2248125"/>
                <a:gd name="connsiteY13" fmla="*/ 1097993 h 1178575"/>
                <a:gd name="connsiteX14" fmla="*/ 2167700 w 2248125"/>
                <a:gd name="connsiteY14" fmla="*/ 973978 h 1178575"/>
                <a:gd name="connsiteX15" fmla="*/ 2165985 w 2248125"/>
                <a:gd name="connsiteY15" fmla="*/ 952261 h 1178575"/>
                <a:gd name="connsiteX16" fmla="*/ 1123569 w 2248125"/>
                <a:gd name="connsiteY16" fmla="*/ 80152 h 1178575"/>
                <a:gd name="connsiteX17" fmla="*/ 1123569 w 2248125"/>
                <a:gd name="connsiteY17" fmla="*/ 80152 h 117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8125" h="1178575">
                  <a:moveTo>
                    <a:pt x="2043684" y="1178575"/>
                  </a:moveTo>
                  <a:lnTo>
                    <a:pt x="204026" y="1178575"/>
                  </a:lnTo>
                  <a:cubicBezTo>
                    <a:pt x="91440" y="1178575"/>
                    <a:pt x="0" y="1087135"/>
                    <a:pt x="0" y="974550"/>
                  </a:cubicBezTo>
                  <a:cubicBezTo>
                    <a:pt x="0" y="962548"/>
                    <a:pt x="1143" y="950546"/>
                    <a:pt x="3429" y="938545"/>
                  </a:cubicBezTo>
                  <a:cubicBezTo>
                    <a:pt x="113729" y="319611"/>
                    <a:pt x="705231" y="-92441"/>
                    <a:pt x="1324166" y="17858"/>
                  </a:cubicBezTo>
                  <a:cubicBezTo>
                    <a:pt x="1793939" y="101869"/>
                    <a:pt x="2161413" y="469343"/>
                    <a:pt x="2244852" y="938545"/>
                  </a:cubicBezTo>
                  <a:cubicBezTo>
                    <a:pt x="2264855" y="1049416"/>
                    <a:pt x="2191131" y="1155715"/>
                    <a:pt x="2080260" y="1175146"/>
                  </a:cubicBezTo>
                  <a:cubicBezTo>
                    <a:pt x="2068259" y="1177432"/>
                    <a:pt x="2055686" y="1178575"/>
                    <a:pt x="2043684" y="1178575"/>
                  </a:cubicBezTo>
                  <a:lnTo>
                    <a:pt x="2043684" y="1178575"/>
                  </a:lnTo>
                  <a:close/>
                  <a:moveTo>
                    <a:pt x="1123569" y="80152"/>
                  </a:moveTo>
                  <a:cubicBezTo>
                    <a:pt x="610934" y="80152"/>
                    <a:pt x="172022" y="447626"/>
                    <a:pt x="81725" y="952261"/>
                  </a:cubicBezTo>
                  <a:cubicBezTo>
                    <a:pt x="69723" y="1019698"/>
                    <a:pt x="114872" y="1084278"/>
                    <a:pt x="182309" y="1096279"/>
                  </a:cubicBezTo>
                  <a:cubicBezTo>
                    <a:pt x="189738" y="1097422"/>
                    <a:pt x="196596" y="1097993"/>
                    <a:pt x="204026" y="1097993"/>
                  </a:cubicBezTo>
                  <a:lnTo>
                    <a:pt x="2043684" y="1097993"/>
                  </a:lnTo>
                  <a:cubicBezTo>
                    <a:pt x="2112264" y="1097993"/>
                    <a:pt x="2167700" y="1042558"/>
                    <a:pt x="2167700" y="973978"/>
                  </a:cubicBezTo>
                  <a:cubicBezTo>
                    <a:pt x="2167700" y="966548"/>
                    <a:pt x="2167128" y="959691"/>
                    <a:pt x="2165985" y="952261"/>
                  </a:cubicBezTo>
                  <a:cubicBezTo>
                    <a:pt x="2075688" y="448198"/>
                    <a:pt x="1636776" y="80152"/>
                    <a:pt x="1123569" y="80152"/>
                  </a:cubicBezTo>
                  <a:lnTo>
                    <a:pt x="1123569" y="80152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8" name="Content Placeholder 5">
            <a:extLst>
              <a:ext uri="{FF2B5EF4-FFF2-40B4-BE49-F238E27FC236}">
                <a16:creationId xmlns:a16="http://schemas.microsoft.com/office/drawing/2014/main" id="{6E1A6562-E15F-E94E-AD20-D6821F2360ED}"/>
              </a:ext>
            </a:extLst>
          </p:cNvPr>
          <p:cNvSpPr txBox="1">
            <a:spLocks/>
          </p:cNvSpPr>
          <p:nvPr/>
        </p:nvSpPr>
        <p:spPr>
          <a:xfrm>
            <a:off x="2400824" y="5515694"/>
            <a:ext cx="2845093" cy="1152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</a:pPr>
            <a:r>
              <a:rPr lang="en-US" sz="1800" b="1" dirty="0"/>
              <a:t>Roadmap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1800" b="1" dirty="0"/>
              <a:t>Short and Long-term</a:t>
            </a:r>
          </a:p>
        </p:txBody>
      </p:sp>
      <p:sp>
        <p:nvSpPr>
          <p:cNvPr id="179" name="Content Placeholder 5">
            <a:extLst>
              <a:ext uri="{FF2B5EF4-FFF2-40B4-BE49-F238E27FC236}">
                <a16:creationId xmlns:a16="http://schemas.microsoft.com/office/drawing/2014/main" id="{2586D017-D500-734D-A399-5C3BECD8582E}"/>
              </a:ext>
            </a:extLst>
          </p:cNvPr>
          <p:cNvSpPr txBox="1">
            <a:spLocks/>
          </p:cNvSpPr>
          <p:nvPr/>
        </p:nvSpPr>
        <p:spPr>
          <a:xfrm>
            <a:off x="5766670" y="3585441"/>
            <a:ext cx="3190919" cy="1152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dirty="0"/>
              <a:t>Action </a:t>
            </a:r>
            <a:br>
              <a:rPr lang="en-US" sz="1800" b="1" dirty="0"/>
            </a:br>
            <a:r>
              <a:rPr lang="en-US" sz="1800" b="1" dirty="0"/>
              <a:t>Assessment</a:t>
            </a:r>
            <a:br>
              <a:rPr lang="en-US" sz="1800" b="1" dirty="0"/>
            </a:br>
            <a:r>
              <a:rPr lang="en-US" sz="1800" b="1" dirty="0"/>
              <a:t>Effort/Impact</a:t>
            </a:r>
          </a:p>
        </p:txBody>
      </p:sp>
      <p:sp>
        <p:nvSpPr>
          <p:cNvPr id="180" name="Content Placeholder 5">
            <a:extLst>
              <a:ext uri="{FF2B5EF4-FFF2-40B4-BE49-F238E27FC236}">
                <a16:creationId xmlns:a16="http://schemas.microsoft.com/office/drawing/2014/main" id="{C8DE406A-188C-4C49-827C-80DA11F183F7}"/>
              </a:ext>
            </a:extLst>
          </p:cNvPr>
          <p:cNvSpPr txBox="1">
            <a:spLocks/>
          </p:cNvSpPr>
          <p:nvPr/>
        </p:nvSpPr>
        <p:spPr>
          <a:xfrm>
            <a:off x="5572168" y="1909638"/>
            <a:ext cx="2756020" cy="1152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dirty="0"/>
              <a:t>Voice of the </a:t>
            </a:r>
            <a:br>
              <a:rPr lang="en-US" sz="1800" b="1" dirty="0"/>
            </a:br>
            <a:r>
              <a:rPr lang="en-US" sz="1800" b="1" dirty="0"/>
              <a:t>Customer</a:t>
            </a:r>
          </a:p>
        </p:txBody>
      </p:sp>
      <p:sp>
        <p:nvSpPr>
          <p:cNvPr id="181" name="Content Placeholder 5">
            <a:extLst>
              <a:ext uri="{FF2B5EF4-FFF2-40B4-BE49-F238E27FC236}">
                <a16:creationId xmlns:a16="http://schemas.microsoft.com/office/drawing/2014/main" id="{3D08B697-6287-0F40-88C2-F5AD1623A278}"/>
              </a:ext>
            </a:extLst>
          </p:cNvPr>
          <p:cNvSpPr txBox="1">
            <a:spLocks/>
          </p:cNvSpPr>
          <p:nvPr/>
        </p:nvSpPr>
        <p:spPr>
          <a:xfrm>
            <a:off x="-26986" y="1909638"/>
            <a:ext cx="2037474" cy="1360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4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2625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/>
              <a:defRPr sz="22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ts val="600"/>
              </a:spcBef>
              <a:buNone/>
            </a:pPr>
            <a:r>
              <a:rPr lang="en-US" sz="1800" b="1" dirty="0"/>
              <a:t>Control/</a:t>
            </a:r>
            <a:br>
              <a:rPr lang="en-US" sz="1800" b="1" dirty="0"/>
            </a:br>
            <a:r>
              <a:rPr lang="en-US" sz="1800" b="1" dirty="0"/>
              <a:t>Monitor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8F8B00B-D09C-314E-AF06-22E7916A377D}"/>
              </a:ext>
            </a:extLst>
          </p:cNvPr>
          <p:cNvGrpSpPr/>
          <p:nvPr/>
        </p:nvGrpSpPr>
        <p:grpSpPr>
          <a:xfrm>
            <a:off x="2371345" y="1762784"/>
            <a:ext cx="780496" cy="762598"/>
            <a:chOff x="4198445" y="1022862"/>
            <a:chExt cx="3826035" cy="3738304"/>
          </a:xfrm>
        </p:grpSpPr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07F34EBE-132E-DB48-9213-4553FFFDD1D9}"/>
                </a:ext>
              </a:extLst>
            </p:cNvPr>
            <p:cNvSpPr/>
            <p:nvPr/>
          </p:nvSpPr>
          <p:spPr>
            <a:xfrm>
              <a:off x="6278308" y="1291018"/>
              <a:ext cx="232028" cy="3205543"/>
            </a:xfrm>
            <a:custGeom>
              <a:avLst/>
              <a:gdLst>
                <a:gd name="connsiteX0" fmla="*/ 116014 w 232028"/>
                <a:gd name="connsiteY0" fmla="*/ 0 h 3205543"/>
                <a:gd name="connsiteX1" fmla="*/ 116014 w 232028"/>
                <a:gd name="connsiteY1" fmla="*/ 0 h 3205543"/>
                <a:gd name="connsiteX2" fmla="*/ 232029 w 232028"/>
                <a:gd name="connsiteY2" fmla="*/ 116015 h 3205543"/>
                <a:gd name="connsiteX3" fmla="*/ 232029 w 232028"/>
                <a:gd name="connsiteY3" fmla="*/ 3089529 h 3205543"/>
                <a:gd name="connsiteX4" fmla="*/ 116014 w 232028"/>
                <a:gd name="connsiteY4" fmla="*/ 3205544 h 3205543"/>
                <a:gd name="connsiteX5" fmla="*/ 116014 w 232028"/>
                <a:gd name="connsiteY5" fmla="*/ 3205544 h 3205543"/>
                <a:gd name="connsiteX6" fmla="*/ 0 w 232028"/>
                <a:gd name="connsiteY6" fmla="*/ 3089529 h 3205543"/>
                <a:gd name="connsiteX7" fmla="*/ 0 w 232028"/>
                <a:gd name="connsiteY7" fmla="*/ 116015 h 3205543"/>
                <a:gd name="connsiteX8" fmla="*/ 116014 w 232028"/>
                <a:gd name="connsiteY8" fmla="*/ 0 h 32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28" h="3205543">
                  <a:moveTo>
                    <a:pt x="116014" y="0"/>
                  </a:moveTo>
                  <a:lnTo>
                    <a:pt x="116014" y="0"/>
                  </a:lnTo>
                  <a:cubicBezTo>
                    <a:pt x="180023" y="0"/>
                    <a:pt x="232029" y="52007"/>
                    <a:pt x="232029" y="116015"/>
                  </a:cubicBezTo>
                  <a:lnTo>
                    <a:pt x="232029" y="3089529"/>
                  </a:lnTo>
                  <a:cubicBezTo>
                    <a:pt x="232029" y="3153537"/>
                    <a:pt x="180023" y="3205544"/>
                    <a:pt x="116014" y="3205544"/>
                  </a:cubicBezTo>
                  <a:lnTo>
                    <a:pt x="116014" y="3205544"/>
                  </a:lnTo>
                  <a:cubicBezTo>
                    <a:pt x="52006" y="3205544"/>
                    <a:pt x="0" y="3153537"/>
                    <a:pt x="0" y="3089529"/>
                  </a:cubicBezTo>
                  <a:lnTo>
                    <a:pt x="0" y="116015"/>
                  </a:lnTo>
                  <a:cubicBezTo>
                    <a:pt x="0" y="52007"/>
                    <a:pt x="52006" y="0"/>
                    <a:pt x="116014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14D9844A-E596-5B49-A367-C16E68F5A418}"/>
                </a:ext>
              </a:extLst>
            </p:cNvPr>
            <p:cNvSpPr/>
            <p:nvPr/>
          </p:nvSpPr>
          <p:spPr>
            <a:xfrm>
              <a:off x="5280128" y="2136266"/>
              <a:ext cx="791297" cy="1522618"/>
            </a:xfrm>
            <a:custGeom>
              <a:avLst/>
              <a:gdLst>
                <a:gd name="connsiteX0" fmla="*/ 1484 w 791297"/>
                <a:gd name="connsiteY0" fmla="*/ 796671 h 1522618"/>
                <a:gd name="connsiteX1" fmla="*/ 42061 w 791297"/>
                <a:gd name="connsiteY1" fmla="*/ 1108710 h 1522618"/>
                <a:gd name="connsiteX2" fmla="*/ 700429 w 791297"/>
                <a:gd name="connsiteY2" fmla="*/ 1521333 h 1522618"/>
                <a:gd name="connsiteX3" fmla="*/ 791297 w 791297"/>
                <a:gd name="connsiteY3" fmla="*/ 1521333 h 1522618"/>
                <a:gd name="connsiteX4" fmla="*/ 791297 w 791297"/>
                <a:gd name="connsiteY4" fmla="*/ 0 h 1522618"/>
                <a:gd name="connsiteX5" fmla="*/ 1484 w 791297"/>
                <a:gd name="connsiteY5" fmla="*/ 796671 h 15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297" h="1522618">
                  <a:moveTo>
                    <a:pt x="1484" y="796671"/>
                  </a:moveTo>
                  <a:cubicBezTo>
                    <a:pt x="-4802" y="902399"/>
                    <a:pt x="8913" y="1008126"/>
                    <a:pt x="42061" y="1108710"/>
                  </a:cubicBezTo>
                  <a:cubicBezTo>
                    <a:pt x="176363" y="1349883"/>
                    <a:pt x="424965" y="1505331"/>
                    <a:pt x="700429" y="1521333"/>
                  </a:cubicBezTo>
                  <a:cubicBezTo>
                    <a:pt x="730718" y="1523048"/>
                    <a:pt x="761008" y="1523048"/>
                    <a:pt x="791297" y="1521333"/>
                  </a:cubicBezTo>
                  <a:lnTo>
                    <a:pt x="791297" y="0"/>
                  </a:lnTo>
                  <a:cubicBezTo>
                    <a:pt x="364958" y="28004"/>
                    <a:pt x="26058" y="369761"/>
                    <a:pt x="1484" y="796671"/>
                  </a:cubicBezTo>
                  <a:close/>
                </a:path>
              </a:pathLst>
            </a:custGeom>
            <a:no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8BD24F9F-EA7B-1146-BD8C-39381193A7BD}"/>
                </a:ext>
              </a:extLst>
            </p:cNvPr>
            <p:cNvSpPr/>
            <p:nvPr/>
          </p:nvSpPr>
          <p:spPr>
            <a:xfrm>
              <a:off x="5545645" y="3596449"/>
              <a:ext cx="525780" cy="229743"/>
            </a:xfrm>
            <a:custGeom>
              <a:avLst/>
              <a:gdLst>
                <a:gd name="connsiteX0" fmla="*/ 482346 w 525780"/>
                <a:gd name="connsiteY0" fmla="*/ 142304 h 229743"/>
                <a:gd name="connsiteX1" fmla="*/ 430339 w 525780"/>
                <a:gd name="connsiteY1" fmla="*/ 140589 h 229743"/>
                <a:gd name="connsiteX2" fmla="*/ 0 w 525780"/>
                <a:gd name="connsiteY2" fmla="*/ 0 h 229743"/>
                <a:gd name="connsiteX3" fmla="*/ 525780 w 525780"/>
                <a:gd name="connsiteY3" fmla="*/ 229743 h 229743"/>
                <a:gd name="connsiteX4" fmla="*/ 525780 w 525780"/>
                <a:gd name="connsiteY4" fmla="*/ 141161 h 229743"/>
                <a:gd name="connsiteX5" fmla="*/ 482346 w 525780"/>
                <a:gd name="connsiteY5" fmla="*/ 142304 h 22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780" h="229743">
                  <a:moveTo>
                    <a:pt x="482346" y="142304"/>
                  </a:moveTo>
                  <a:cubicBezTo>
                    <a:pt x="465201" y="142304"/>
                    <a:pt x="448056" y="141732"/>
                    <a:pt x="430339" y="140589"/>
                  </a:cubicBezTo>
                  <a:cubicBezTo>
                    <a:pt x="277178" y="132017"/>
                    <a:pt x="128588" y="83439"/>
                    <a:pt x="0" y="0"/>
                  </a:cubicBezTo>
                  <a:cubicBezTo>
                    <a:pt x="142875" y="135446"/>
                    <a:pt x="329184" y="216599"/>
                    <a:pt x="525780" y="229743"/>
                  </a:cubicBezTo>
                  <a:lnTo>
                    <a:pt x="525780" y="141161"/>
                  </a:lnTo>
                  <a:cubicBezTo>
                    <a:pt x="511493" y="142304"/>
                    <a:pt x="497205" y="142304"/>
                    <a:pt x="482346" y="14230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A5B08C93-3E29-A24D-894B-F002392A6878}"/>
                </a:ext>
              </a:extLst>
            </p:cNvPr>
            <p:cNvSpPr/>
            <p:nvPr/>
          </p:nvSpPr>
          <p:spPr>
            <a:xfrm>
              <a:off x="5314759" y="1103499"/>
              <a:ext cx="756666" cy="684740"/>
            </a:xfrm>
            <a:custGeom>
              <a:avLst/>
              <a:gdLst>
                <a:gd name="connsiteX0" fmla="*/ 339471 w 756666"/>
                <a:gd name="connsiteY0" fmla="*/ 665293 h 684740"/>
                <a:gd name="connsiteX1" fmla="*/ 428625 w 756666"/>
                <a:gd name="connsiteY1" fmla="*/ 633860 h 684740"/>
                <a:gd name="connsiteX2" fmla="*/ 632651 w 756666"/>
                <a:gd name="connsiteY2" fmla="*/ 370970 h 684740"/>
                <a:gd name="connsiteX3" fmla="*/ 644652 w 756666"/>
                <a:gd name="connsiteY3" fmla="*/ 157801 h 684740"/>
                <a:gd name="connsiteX4" fmla="*/ 721233 w 756666"/>
                <a:gd name="connsiteY4" fmla="*/ 89220 h 684740"/>
                <a:gd name="connsiteX5" fmla="*/ 721233 w 756666"/>
                <a:gd name="connsiteY5" fmla="*/ 89220 h 684740"/>
                <a:gd name="connsiteX6" fmla="*/ 756666 w 756666"/>
                <a:gd name="connsiteY6" fmla="*/ 91507 h 684740"/>
                <a:gd name="connsiteX7" fmla="*/ 756666 w 756666"/>
                <a:gd name="connsiteY7" fmla="*/ 8068 h 684740"/>
                <a:gd name="connsiteX8" fmla="*/ 618363 w 756666"/>
                <a:gd name="connsiteY8" fmla="*/ 67 h 684740"/>
                <a:gd name="connsiteX9" fmla="*/ 584073 w 756666"/>
                <a:gd name="connsiteY9" fmla="*/ 30928 h 684740"/>
                <a:gd name="connsiteX10" fmla="*/ 572072 w 756666"/>
                <a:gd name="connsiteY10" fmla="*/ 244097 h 684740"/>
                <a:gd name="connsiteX11" fmla="*/ 340043 w 756666"/>
                <a:gd name="connsiteY11" fmla="*/ 543563 h 684740"/>
                <a:gd name="connsiteX12" fmla="*/ 253746 w 756666"/>
                <a:gd name="connsiteY12" fmla="*/ 573853 h 684740"/>
                <a:gd name="connsiteX13" fmla="*/ 0 w 756666"/>
                <a:gd name="connsiteY13" fmla="*/ 566994 h 684740"/>
                <a:gd name="connsiteX14" fmla="*/ 18860 w 756666"/>
                <a:gd name="connsiteY14" fmla="*/ 588140 h 684740"/>
                <a:gd name="connsiteX15" fmla="*/ 339471 w 756666"/>
                <a:gd name="connsiteY15" fmla="*/ 665293 h 68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6666" h="684740">
                  <a:moveTo>
                    <a:pt x="339471" y="665293"/>
                  </a:moveTo>
                  <a:cubicBezTo>
                    <a:pt x="368618" y="653863"/>
                    <a:pt x="398336" y="643576"/>
                    <a:pt x="428625" y="633860"/>
                  </a:cubicBezTo>
                  <a:cubicBezTo>
                    <a:pt x="544639" y="597284"/>
                    <a:pt x="626364" y="492128"/>
                    <a:pt x="632651" y="370970"/>
                  </a:cubicBezTo>
                  <a:lnTo>
                    <a:pt x="644652" y="157801"/>
                  </a:lnTo>
                  <a:cubicBezTo>
                    <a:pt x="646938" y="117795"/>
                    <a:pt x="681228" y="86935"/>
                    <a:pt x="721233" y="89220"/>
                  </a:cubicBezTo>
                  <a:cubicBezTo>
                    <a:pt x="721233" y="89220"/>
                    <a:pt x="721233" y="89220"/>
                    <a:pt x="721233" y="89220"/>
                  </a:cubicBezTo>
                  <a:lnTo>
                    <a:pt x="756666" y="91507"/>
                  </a:lnTo>
                  <a:lnTo>
                    <a:pt x="756666" y="8068"/>
                  </a:lnTo>
                  <a:lnTo>
                    <a:pt x="618363" y="67"/>
                  </a:lnTo>
                  <a:cubicBezTo>
                    <a:pt x="600647" y="-1077"/>
                    <a:pt x="585216" y="12640"/>
                    <a:pt x="584073" y="30928"/>
                  </a:cubicBezTo>
                  <a:lnTo>
                    <a:pt x="572072" y="244097"/>
                  </a:lnTo>
                  <a:cubicBezTo>
                    <a:pt x="564071" y="382400"/>
                    <a:pt x="472059" y="501272"/>
                    <a:pt x="340043" y="543563"/>
                  </a:cubicBezTo>
                  <a:cubicBezTo>
                    <a:pt x="310896" y="552707"/>
                    <a:pt x="281749" y="562994"/>
                    <a:pt x="253746" y="573853"/>
                  </a:cubicBezTo>
                  <a:cubicBezTo>
                    <a:pt x="171450" y="605857"/>
                    <a:pt x="80582" y="602999"/>
                    <a:pt x="0" y="566994"/>
                  </a:cubicBezTo>
                  <a:lnTo>
                    <a:pt x="18860" y="588140"/>
                  </a:lnTo>
                  <a:cubicBezTo>
                    <a:pt x="98870" y="677866"/>
                    <a:pt x="226886" y="708727"/>
                    <a:pt x="339471" y="665293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C6E1DDF2-2A41-DC4D-BE08-6DFD5380E6DE}"/>
                </a:ext>
              </a:extLst>
            </p:cNvPr>
            <p:cNvSpPr/>
            <p:nvPr/>
          </p:nvSpPr>
          <p:spPr>
            <a:xfrm>
              <a:off x="4713268" y="1415904"/>
              <a:ext cx="416324" cy="382034"/>
            </a:xfrm>
            <a:custGeom>
              <a:avLst/>
              <a:gdLst>
                <a:gd name="connsiteX0" fmla="*/ 85426 w 416324"/>
                <a:gd name="connsiteY0" fmla="*/ 365461 h 382034"/>
                <a:gd name="connsiteX1" fmla="*/ 374034 w 416324"/>
                <a:gd name="connsiteY1" fmla="*/ 108286 h 382034"/>
                <a:gd name="connsiteX2" fmla="*/ 416325 w 416324"/>
                <a:gd name="connsiteY2" fmla="*/ 89998 h 382034"/>
                <a:gd name="connsiteX3" fmla="*/ 346030 w 416324"/>
                <a:gd name="connsiteY3" fmla="*/ 11131 h 382034"/>
                <a:gd name="connsiteX4" fmla="*/ 299739 w 416324"/>
                <a:gd name="connsiteY4" fmla="*/ 8274 h 382034"/>
                <a:gd name="connsiteX5" fmla="*/ 11131 w 416324"/>
                <a:gd name="connsiteY5" fmla="*/ 265449 h 382034"/>
                <a:gd name="connsiteX6" fmla="*/ 8274 w 416324"/>
                <a:gd name="connsiteY6" fmla="*/ 311740 h 382034"/>
                <a:gd name="connsiteX7" fmla="*/ 8274 w 416324"/>
                <a:gd name="connsiteY7" fmla="*/ 311740 h 382034"/>
                <a:gd name="connsiteX8" fmla="*/ 71139 w 416324"/>
                <a:gd name="connsiteY8" fmla="*/ 382035 h 382034"/>
                <a:gd name="connsiteX9" fmla="*/ 85426 w 416324"/>
                <a:gd name="connsiteY9" fmla="*/ 365461 h 38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24" h="382034">
                  <a:moveTo>
                    <a:pt x="85426" y="365461"/>
                  </a:moveTo>
                  <a:lnTo>
                    <a:pt x="374034" y="108286"/>
                  </a:lnTo>
                  <a:cubicBezTo>
                    <a:pt x="386035" y="97999"/>
                    <a:pt x="400894" y="91713"/>
                    <a:pt x="416325" y="89998"/>
                  </a:cubicBezTo>
                  <a:lnTo>
                    <a:pt x="346030" y="11131"/>
                  </a:lnTo>
                  <a:cubicBezTo>
                    <a:pt x="334029" y="-2585"/>
                    <a:pt x="313455" y="-3728"/>
                    <a:pt x="299739" y="8274"/>
                  </a:cubicBezTo>
                  <a:lnTo>
                    <a:pt x="11131" y="265449"/>
                  </a:lnTo>
                  <a:cubicBezTo>
                    <a:pt x="-2585" y="277450"/>
                    <a:pt x="-3728" y="298024"/>
                    <a:pt x="8274" y="311740"/>
                  </a:cubicBezTo>
                  <a:cubicBezTo>
                    <a:pt x="8274" y="311740"/>
                    <a:pt x="8274" y="311740"/>
                    <a:pt x="8274" y="311740"/>
                  </a:cubicBezTo>
                  <a:lnTo>
                    <a:pt x="71139" y="382035"/>
                  </a:lnTo>
                  <a:cubicBezTo>
                    <a:pt x="75139" y="375748"/>
                    <a:pt x="79711" y="370033"/>
                    <a:pt x="85426" y="365461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F10B39C-ABE7-844A-859B-A616B2D6370C}"/>
                </a:ext>
              </a:extLst>
            </p:cNvPr>
            <p:cNvSpPr/>
            <p:nvPr/>
          </p:nvSpPr>
          <p:spPr>
            <a:xfrm>
              <a:off x="4278563" y="2054542"/>
              <a:ext cx="731479" cy="926973"/>
            </a:xfrm>
            <a:custGeom>
              <a:avLst/>
              <a:gdLst>
                <a:gd name="connsiteX0" fmla="*/ 159515 w 731479"/>
                <a:gd name="connsiteY0" fmla="*/ 563499 h 926973"/>
                <a:gd name="connsiteX1" fmla="*/ 372113 w 731479"/>
                <a:gd name="connsiteY1" fmla="*/ 575501 h 926973"/>
                <a:gd name="connsiteX2" fmla="*/ 657292 w 731479"/>
                <a:gd name="connsiteY2" fmla="*/ 402908 h 926973"/>
                <a:gd name="connsiteX3" fmla="*/ 698440 w 731479"/>
                <a:gd name="connsiteY3" fmla="*/ 317754 h 926973"/>
                <a:gd name="connsiteX4" fmla="*/ 666436 w 731479"/>
                <a:gd name="connsiteY4" fmla="*/ 0 h 926973"/>
                <a:gd name="connsiteX5" fmla="*/ 633289 w 731479"/>
                <a:gd name="connsiteY5" fmla="*/ 206883 h 926973"/>
                <a:gd name="connsiteX6" fmla="*/ 593284 w 731479"/>
                <a:gd name="connsiteY6" fmla="*/ 289179 h 926973"/>
                <a:gd name="connsiteX7" fmla="*/ 269815 w 731479"/>
                <a:gd name="connsiteY7" fmla="*/ 485775 h 926973"/>
                <a:gd name="connsiteX8" fmla="*/ 56645 w 731479"/>
                <a:gd name="connsiteY8" fmla="*/ 473773 h 926973"/>
                <a:gd name="connsiteX9" fmla="*/ 22355 w 731479"/>
                <a:gd name="connsiteY9" fmla="*/ 504634 h 926973"/>
                <a:gd name="connsiteX10" fmla="*/ 67 w 731479"/>
                <a:gd name="connsiteY10" fmla="*/ 890969 h 926973"/>
                <a:gd name="connsiteX11" fmla="*/ 30928 w 731479"/>
                <a:gd name="connsiteY11" fmla="*/ 925259 h 926973"/>
                <a:gd name="connsiteX12" fmla="*/ 66361 w 731479"/>
                <a:gd name="connsiteY12" fmla="*/ 926973 h 926973"/>
                <a:gd name="connsiteX13" fmla="*/ 83506 w 731479"/>
                <a:gd name="connsiteY13" fmla="*/ 631508 h 926973"/>
                <a:gd name="connsiteX14" fmla="*/ 159515 w 731479"/>
                <a:gd name="connsiteY14" fmla="*/ 563499 h 92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1479" h="926973">
                  <a:moveTo>
                    <a:pt x="159515" y="563499"/>
                  </a:moveTo>
                  <a:lnTo>
                    <a:pt x="372113" y="575501"/>
                  </a:lnTo>
                  <a:cubicBezTo>
                    <a:pt x="493843" y="582930"/>
                    <a:pt x="607571" y="513778"/>
                    <a:pt x="657292" y="402908"/>
                  </a:cubicBezTo>
                  <a:cubicBezTo>
                    <a:pt x="669865" y="373761"/>
                    <a:pt x="683581" y="345758"/>
                    <a:pt x="698440" y="317754"/>
                  </a:cubicBezTo>
                  <a:cubicBezTo>
                    <a:pt x="752161" y="214884"/>
                    <a:pt x="739588" y="90297"/>
                    <a:pt x="666436" y="0"/>
                  </a:cubicBezTo>
                  <a:cubicBezTo>
                    <a:pt x="678437" y="70866"/>
                    <a:pt x="667007" y="143447"/>
                    <a:pt x="633289" y="206883"/>
                  </a:cubicBezTo>
                  <a:cubicBezTo>
                    <a:pt x="619001" y="233743"/>
                    <a:pt x="605857" y="261176"/>
                    <a:pt x="593284" y="289179"/>
                  </a:cubicBezTo>
                  <a:cubicBezTo>
                    <a:pt x="536705" y="415481"/>
                    <a:pt x="407546" y="493776"/>
                    <a:pt x="269815" y="485775"/>
                  </a:cubicBezTo>
                  <a:lnTo>
                    <a:pt x="56645" y="473773"/>
                  </a:lnTo>
                  <a:cubicBezTo>
                    <a:pt x="38928" y="473202"/>
                    <a:pt x="23498" y="486347"/>
                    <a:pt x="22355" y="504634"/>
                  </a:cubicBezTo>
                  <a:lnTo>
                    <a:pt x="67" y="890969"/>
                  </a:lnTo>
                  <a:cubicBezTo>
                    <a:pt x="-1077" y="908685"/>
                    <a:pt x="12640" y="924116"/>
                    <a:pt x="30928" y="925259"/>
                  </a:cubicBezTo>
                  <a:lnTo>
                    <a:pt x="66361" y="926973"/>
                  </a:lnTo>
                  <a:lnTo>
                    <a:pt x="83506" y="631508"/>
                  </a:lnTo>
                  <a:cubicBezTo>
                    <a:pt x="85792" y="592074"/>
                    <a:pt x="119510" y="561784"/>
                    <a:pt x="159515" y="563499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AAD722C-9C7E-484E-90EC-FCC68E6CDE3F}"/>
                </a:ext>
              </a:extLst>
            </p:cNvPr>
            <p:cNvSpPr/>
            <p:nvPr/>
          </p:nvSpPr>
          <p:spPr>
            <a:xfrm>
              <a:off x="5703312" y="4255388"/>
              <a:ext cx="73666" cy="324040"/>
            </a:xfrm>
            <a:custGeom>
              <a:avLst/>
              <a:gdLst>
                <a:gd name="connsiteX0" fmla="*/ 8068 w 73666"/>
                <a:gd name="connsiteY0" fmla="*/ 0 h 324040"/>
                <a:gd name="connsiteX1" fmla="*/ 12068 w 73666"/>
                <a:gd name="connsiteY1" fmla="*/ 75438 h 324040"/>
                <a:gd name="connsiteX2" fmla="*/ 67 w 73666"/>
                <a:gd name="connsiteY2" fmla="*/ 288036 h 324040"/>
                <a:gd name="connsiteX3" fmla="*/ 30928 w 73666"/>
                <a:gd name="connsiteY3" fmla="*/ 322326 h 324040"/>
                <a:gd name="connsiteX4" fmla="*/ 66361 w 73666"/>
                <a:gd name="connsiteY4" fmla="*/ 324041 h 324040"/>
                <a:gd name="connsiteX5" fmla="*/ 73218 w 73666"/>
                <a:gd name="connsiteY5" fmla="*/ 202311 h 324040"/>
                <a:gd name="connsiteX6" fmla="*/ 8068 w 73666"/>
                <a:gd name="connsiteY6" fmla="*/ 0 h 32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6" h="324040">
                  <a:moveTo>
                    <a:pt x="8068" y="0"/>
                  </a:moveTo>
                  <a:cubicBezTo>
                    <a:pt x="12068" y="24575"/>
                    <a:pt x="13783" y="50292"/>
                    <a:pt x="12068" y="75438"/>
                  </a:cubicBezTo>
                  <a:lnTo>
                    <a:pt x="67" y="288036"/>
                  </a:lnTo>
                  <a:cubicBezTo>
                    <a:pt x="-1077" y="305753"/>
                    <a:pt x="12640" y="321183"/>
                    <a:pt x="30928" y="322326"/>
                  </a:cubicBezTo>
                  <a:lnTo>
                    <a:pt x="66361" y="324041"/>
                  </a:lnTo>
                  <a:lnTo>
                    <a:pt x="73218" y="202311"/>
                  </a:lnTo>
                  <a:cubicBezTo>
                    <a:pt x="77219" y="129159"/>
                    <a:pt x="54359" y="57150"/>
                    <a:pt x="8068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90F3CE4-C63A-9C49-8391-EB109DC4AC05}"/>
                </a:ext>
              </a:extLst>
            </p:cNvPr>
            <p:cNvSpPr/>
            <p:nvPr/>
          </p:nvSpPr>
          <p:spPr>
            <a:xfrm>
              <a:off x="4590396" y="3278695"/>
              <a:ext cx="343997" cy="657225"/>
            </a:xfrm>
            <a:custGeom>
              <a:avLst/>
              <a:gdLst>
                <a:gd name="connsiteX0" fmla="*/ 85426 w 343997"/>
                <a:gd name="connsiteY0" fmla="*/ 640651 h 657225"/>
                <a:gd name="connsiteX1" fmla="*/ 246589 w 343997"/>
                <a:gd name="connsiteY1" fmla="*/ 497205 h 657225"/>
                <a:gd name="connsiteX2" fmla="*/ 324313 w 343997"/>
                <a:gd name="connsiteY2" fmla="*/ 176022 h 657225"/>
                <a:gd name="connsiteX3" fmla="*/ 292881 w 343997"/>
                <a:gd name="connsiteY3" fmla="*/ 86868 h 657225"/>
                <a:gd name="connsiteX4" fmla="*/ 248875 w 343997"/>
                <a:gd name="connsiteY4" fmla="*/ 0 h 657225"/>
                <a:gd name="connsiteX5" fmla="*/ 260877 w 343997"/>
                <a:gd name="connsiteY5" fmla="*/ 32004 h 657225"/>
                <a:gd name="connsiteX6" fmla="*/ 172294 w 343997"/>
                <a:gd name="connsiteY6" fmla="*/ 397193 h 657225"/>
                <a:gd name="connsiteX7" fmla="*/ 11131 w 343997"/>
                <a:gd name="connsiteY7" fmla="*/ 540639 h 657225"/>
                <a:gd name="connsiteX8" fmla="*/ 8274 w 343997"/>
                <a:gd name="connsiteY8" fmla="*/ 586931 h 657225"/>
                <a:gd name="connsiteX9" fmla="*/ 71139 w 343997"/>
                <a:gd name="connsiteY9" fmla="*/ 657225 h 657225"/>
                <a:gd name="connsiteX10" fmla="*/ 85426 w 343997"/>
                <a:gd name="connsiteY10" fmla="*/ 6406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997" h="657225">
                  <a:moveTo>
                    <a:pt x="85426" y="640651"/>
                  </a:moveTo>
                  <a:lnTo>
                    <a:pt x="246589" y="497205"/>
                  </a:lnTo>
                  <a:cubicBezTo>
                    <a:pt x="336886" y="417195"/>
                    <a:pt x="368319" y="289179"/>
                    <a:pt x="324313" y="176022"/>
                  </a:cubicBezTo>
                  <a:cubicBezTo>
                    <a:pt x="312883" y="146876"/>
                    <a:pt x="302596" y="117158"/>
                    <a:pt x="292881" y="86868"/>
                  </a:cubicBezTo>
                  <a:cubicBezTo>
                    <a:pt x="283165" y="55436"/>
                    <a:pt x="268306" y="26289"/>
                    <a:pt x="248875" y="0"/>
                  </a:cubicBezTo>
                  <a:cubicBezTo>
                    <a:pt x="252876" y="10858"/>
                    <a:pt x="256876" y="21146"/>
                    <a:pt x="260877" y="32004"/>
                  </a:cubicBezTo>
                  <a:cubicBezTo>
                    <a:pt x="310026" y="160591"/>
                    <a:pt x="275164" y="305753"/>
                    <a:pt x="172294" y="397193"/>
                  </a:cubicBezTo>
                  <a:lnTo>
                    <a:pt x="11131" y="540639"/>
                  </a:lnTo>
                  <a:cubicBezTo>
                    <a:pt x="-2585" y="552641"/>
                    <a:pt x="-3728" y="573214"/>
                    <a:pt x="8274" y="586931"/>
                  </a:cubicBezTo>
                  <a:lnTo>
                    <a:pt x="71139" y="657225"/>
                  </a:lnTo>
                  <a:cubicBezTo>
                    <a:pt x="75711" y="650938"/>
                    <a:pt x="80283" y="645223"/>
                    <a:pt x="85426" y="640651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E3F0076B-B139-124B-A12B-759362449915}"/>
                </a:ext>
              </a:extLst>
            </p:cNvPr>
            <p:cNvSpPr/>
            <p:nvPr/>
          </p:nvSpPr>
          <p:spPr>
            <a:xfrm>
              <a:off x="4869560" y="4009298"/>
              <a:ext cx="722947" cy="325150"/>
            </a:xfrm>
            <a:custGeom>
              <a:avLst/>
              <a:gdLst>
                <a:gd name="connsiteX0" fmla="*/ 617792 w 722947"/>
                <a:gd name="connsiteY0" fmla="*/ 70640 h 325150"/>
                <a:gd name="connsiteX1" fmla="*/ 530352 w 722947"/>
                <a:gd name="connsiteY1" fmla="*/ 28349 h 325150"/>
                <a:gd name="connsiteX2" fmla="*/ 248031 w 722947"/>
                <a:gd name="connsiteY2" fmla="*/ 63782 h 325150"/>
                <a:gd name="connsiteX3" fmla="*/ 86868 w 722947"/>
                <a:gd name="connsiteY3" fmla="*/ 207229 h 325150"/>
                <a:gd name="connsiteX4" fmla="*/ 5715 w 722947"/>
                <a:gd name="connsiteY4" fmla="*/ 235804 h 325150"/>
                <a:gd name="connsiteX5" fmla="*/ 0 w 722947"/>
                <a:gd name="connsiteY5" fmla="*/ 235232 h 325150"/>
                <a:gd name="connsiteX6" fmla="*/ 58865 w 722947"/>
                <a:gd name="connsiteY6" fmla="*/ 300955 h 325150"/>
                <a:gd name="connsiteX7" fmla="*/ 161163 w 722947"/>
                <a:gd name="connsiteY7" fmla="*/ 306670 h 325150"/>
                <a:gd name="connsiteX8" fmla="*/ 161163 w 722947"/>
                <a:gd name="connsiteY8" fmla="*/ 306670 h 325150"/>
                <a:gd name="connsiteX9" fmla="*/ 322326 w 722947"/>
                <a:gd name="connsiteY9" fmla="*/ 163223 h 325150"/>
                <a:gd name="connsiteX10" fmla="*/ 649796 w 722947"/>
                <a:gd name="connsiteY10" fmla="*/ 122647 h 325150"/>
                <a:gd name="connsiteX11" fmla="*/ 722948 w 722947"/>
                <a:gd name="connsiteY11" fmla="*/ 158080 h 325150"/>
                <a:gd name="connsiteX12" fmla="*/ 617792 w 722947"/>
                <a:gd name="connsiteY12" fmla="*/ 70640 h 32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947" h="325150">
                  <a:moveTo>
                    <a:pt x="617792" y="70640"/>
                  </a:moveTo>
                  <a:cubicBezTo>
                    <a:pt x="588073" y="57495"/>
                    <a:pt x="558927" y="43208"/>
                    <a:pt x="530352" y="28349"/>
                  </a:cubicBezTo>
                  <a:cubicBezTo>
                    <a:pt x="438341" y="-19657"/>
                    <a:pt x="325755" y="-5941"/>
                    <a:pt x="248031" y="63782"/>
                  </a:cubicBezTo>
                  <a:lnTo>
                    <a:pt x="86868" y="207229"/>
                  </a:lnTo>
                  <a:cubicBezTo>
                    <a:pt x="64580" y="227231"/>
                    <a:pt x="35433" y="237518"/>
                    <a:pt x="5715" y="235804"/>
                  </a:cubicBezTo>
                  <a:cubicBezTo>
                    <a:pt x="3429" y="235804"/>
                    <a:pt x="1715" y="235232"/>
                    <a:pt x="0" y="235232"/>
                  </a:cubicBezTo>
                  <a:lnTo>
                    <a:pt x="58865" y="300955"/>
                  </a:lnTo>
                  <a:cubicBezTo>
                    <a:pt x="85725" y="330673"/>
                    <a:pt x="131445" y="333530"/>
                    <a:pt x="161163" y="306670"/>
                  </a:cubicBezTo>
                  <a:cubicBezTo>
                    <a:pt x="161163" y="306670"/>
                    <a:pt x="161163" y="306670"/>
                    <a:pt x="161163" y="306670"/>
                  </a:cubicBezTo>
                  <a:lnTo>
                    <a:pt x="322326" y="163223"/>
                  </a:lnTo>
                  <a:cubicBezTo>
                    <a:pt x="412052" y="82642"/>
                    <a:pt x="542925" y="66640"/>
                    <a:pt x="649796" y="122647"/>
                  </a:cubicBezTo>
                  <a:cubicBezTo>
                    <a:pt x="673798" y="135220"/>
                    <a:pt x="697802" y="147221"/>
                    <a:pt x="722948" y="158080"/>
                  </a:cubicBezTo>
                  <a:cubicBezTo>
                    <a:pt x="696087" y="119789"/>
                    <a:pt x="660083" y="89500"/>
                    <a:pt x="617792" y="70640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2DAF43CF-217F-5D44-B076-C9147498A43F}"/>
                </a:ext>
              </a:extLst>
            </p:cNvPr>
            <p:cNvSpPr/>
            <p:nvPr/>
          </p:nvSpPr>
          <p:spPr>
            <a:xfrm>
              <a:off x="5219621" y="2044826"/>
              <a:ext cx="851804" cy="1200721"/>
            </a:xfrm>
            <a:custGeom>
              <a:avLst/>
              <a:gdLst>
                <a:gd name="connsiteX0" fmla="*/ 61991 w 851804"/>
                <a:gd name="connsiteY0" fmla="*/ 888111 h 1200721"/>
                <a:gd name="connsiteX1" fmla="*/ 851805 w 851804"/>
                <a:gd name="connsiteY1" fmla="*/ 91440 h 1200721"/>
                <a:gd name="connsiteX2" fmla="*/ 851805 w 851804"/>
                <a:gd name="connsiteY2" fmla="*/ 1143 h 1200721"/>
                <a:gd name="connsiteX3" fmla="*/ 806656 w 851804"/>
                <a:gd name="connsiteY3" fmla="*/ 0 h 1200721"/>
                <a:gd name="connsiteX4" fmla="*/ 1412 w 851804"/>
                <a:gd name="connsiteY4" fmla="*/ 761238 h 1200721"/>
                <a:gd name="connsiteX5" fmla="*/ 102568 w 851804"/>
                <a:gd name="connsiteY5" fmla="*/ 1200722 h 1200721"/>
                <a:gd name="connsiteX6" fmla="*/ 61991 w 851804"/>
                <a:gd name="connsiteY6" fmla="*/ 888111 h 120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1804" h="1200721">
                  <a:moveTo>
                    <a:pt x="61991" y="888111"/>
                  </a:moveTo>
                  <a:cubicBezTo>
                    <a:pt x="86566" y="461201"/>
                    <a:pt x="424894" y="119444"/>
                    <a:pt x="851805" y="91440"/>
                  </a:cubicBezTo>
                  <a:lnTo>
                    <a:pt x="851805" y="1143"/>
                  </a:lnTo>
                  <a:cubicBezTo>
                    <a:pt x="836374" y="572"/>
                    <a:pt x="821515" y="0"/>
                    <a:pt x="806656" y="0"/>
                  </a:cubicBezTo>
                  <a:cubicBezTo>
                    <a:pt x="382603" y="0"/>
                    <a:pt x="25987" y="332042"/>
                    <a:pt x="1412" y="761238"/>
                  </a:cubicBezTo>
                  <a:cubicBezTo>
                    <a:pt x="-7732" y="914400"/>
                    <a:pt x="27701" y="1066991"/>
                    <a:pt x="102568" y="1200722"/>
                  </a:cubicBezTo>
                  <a:cubicBezTo>
                    <a:pt x="69992" y="1099566"/>
                    <a:pt x="56276" y="993839"/>
                    <a:pt x="61991" y="888111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53C41937-40E4-DC4E-B948-65F4AA6AB4E1}"/>
                </a:ext>
              </a:extLst>
            </p:cNvPr>
            <p:cNvSpPr/>
            <p:nvPr/>
          </p:nvSpPr>
          <p:spPr>
            <a:xfrm>
              <a:off x="5764408" y="4660011"/>
              <a:ext cx="307588" cy="101155"/>
            </a:xfrm>
            <a:custGeom>
              <a:avLst/>
              <a:gdLst>
                <a:gd name="connsiteX0" fmla="*/ 693 w 307588"/>
                <a:gd name="connsiteY0" fmla="*/ 0 h 101155"/>
                <a:gd name="connsiteX1" fmla="*/ 121 w 307588"/>
                <a:gd name="connsiteY1" fmla="*/ 10858 h 101155"/>
                <a:gd name="connsiteX2" fmla="*/ 68130 w 307588"/>
                <a:gd name="connsiteY2" fmla="*/ 87439 h 101155"/>
                <a:gd name="connsiteX3" fmla="*/ 68701 w 307588"/>
                <a:gd name="connsiteY3" fmla="*/ 87439 h 101155"/>
                <a:gd name="connsiteX4" fmla="*/ 307588 w 307588"/>
                <a:gd name="connsiteY4" fmla="*/ 101155 h 101155"/>
                <a:gd name="connsiteX5" fmla="*/ 307588 w 307588"/>
                <a:gd name="connsiteY5" fmla="*/ 17716 h 101155"/>
                <a:gd name="connsiteX6" fmla="*/ 693 w 307588"/>
                <a:gd name="connsiteY6" fmla="*/ 0 h 1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588" h="101155">
                  <a:moveTo>
                    <a:pt x="693" y="0"/>
                  </a:moveTo>
                  <a:lnTo>
                    <a:pt x="121" y="10858"/>
                  </a:lnTo>
                  <a:cubicBezTo>
                    <a:pt x="-2165" y="50863"/>
                    <a:pt x="28125" y="85153"/>
                    <a:pt x="68130" y="87439"/>
                  </a:cubicBezTo>
                  <a:cubicBezTo>
                    <a:pt x="68130" y="87439"/>
                    <a:pt x="68130" y="87439"/>
                    <a:pt x="68701" y="87439"/>
                  </a:cubicBezTo>
                  <a:lnTo>
                    <a:pt x="307588" y="101155"/>
                  </a:lnTo>
                  <a:lnTo>
                    <a:pt x="307588" y="1771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ECCFC16-5F3D-6346-844A-189A6BD3BF67}"/>
                </a:ext>
              </a:extLst>
            </p:cNvPr>
            <p:cNvSpPr/>
            <p:nvPr/>
          </p:nvSpPr>
          <p:spPr>
            <a:xfrm>
              <a:off x="4339089" y="3061525"/>
              <a:ext cx="373308" cy="120015"/>
            </a:xfrm>
            <a:custGeom>
              <a:avLst/>
              <a:gdLst>
                <a:gd name="connsiteX0" fmla="*/ 178427 w 373308"/>
                <a:gd name="connsiteY0" fmla="*/ 10287 h 120015"/>
                <a:gd name="connsiteX1" fmla="*/ 691 w 373308"/>
                <a:gd name="connsiteY1" fmla="*/ 0 h 120015"/>
                <a:gd name="connsiteX2" fmla="*/ 119 w 373308"/>
                <a:gd name="connsiteY2" fmla="*/ 10858 h 120015"/>
                <a:gd name="connsiteX3" fmla="*/ 68699 w 373308"/>
                <a:gd name="connsiteY3" fmla="*/ 87439 h 120015"/>
                <a:gd name="connsiteX4" fmla="*/ 68699 w 373308"/>
                <a:gd name="connsiteY4" fmla="*/ 87439 h 120015"/>
                <a:gd name="connsiteX5" fmla="*/ 281297 w 373308"/>
                <a:gd name="connsiteY5" fmla="*/ 99441 h 120015"/>
                <a:gd name="connsiteX6" fmla="*/ 373309 w 373308"/>
                <a:gd name="connsiteY6" fmla="*/ 120015 h 120015"/>
                <a:gd name="connsiteX7" fmla="*/ 178427 w 373308"/>
                <a:gd name="connsiteY7" fmla="*/ 10287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08" h="120015">
                  <a:moveTo>
                    <a:pt x="178427" y="10287"/>
                  </a:moveTo>
                  <a:lnTo>
                    <a:pt x="691" y="0"/>
                  </a:lnTo>
                  <a:lnTo>
                    <a:pt x="119" y="10858"/>
                  </a:lnTo>
                  <a:cubicBezTo>
                    <a:pt x="-2167" y="50863"/>
                    <a:pt x="28694" y="85153"/>
                    <a:pt x="68699" y="87439"/>
                  </a:cubicBezTo>
                  <a:cubicBezTo>
                    <a:pt x="68699" y="87439"/>
                    <a:pt x="68699" y="87439"/>
                    <a:pt x="68699" y="87439"/>
                  </a:cubicBezTo>
                  <a:lnTo>
                    <a:pt x="281297" y="99441"/>
                  </a:lnTo>
                  <a:cubicBezTo>
                    <a:pt x="312730" y="101156"/>
                    <a:pt x="344162" y="108013"/>
                    <a:pt x="373309" y="120015"/>
                  </a:cubicBezTo>
                  <a:cubicBezTo>
                    <a:pt x="329303" y="55436"/>
                    <a:pt x="257294" y="14859"/>
                    <a:pt x="178427" y="10287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4E2EE061-22ED-D44C-ADEB-C3DB46B13CAE}"/>
                </a:ext>
              </a:extLst>
            </p:cNvPr>
            <p:cNvSpPr/>
            <p:nvPr/>
          </p:nvSpPr>
          <p:spPr>
            <a:xfrm>
              <a:off x="4344924" y="1192601"/>
              <a:ext cx="1727644" cy="3406830"/>
            </a:xfrm>
            <a:custGeom>
              <a:avLst/>
              <a:gdLst>
                <a:gd name="connsiteX0" fmla="*/ 1200722 w 1727644"/>
                <a:gd name="connsiteY0" fmla="*/ 2404420 h 3406830"/>
                <a:gd name="connsiteX1" fmla="*/ 796099 w 1727644"/>
                <a:gd name="connsiteY1" fmla="*/ 1608892 h 3406830"/>
                <a:gd name="connsiteX2" fmla="*/ 1726502 w 1727644"/>
                <a:gd name="connsiteY2" fmla="*/ 773930 h 3406830"/>
                <a:gd name="connsiteX3" fmla="*/ 1726502 w 1727644"/>
                <a:gd name="connsiteY3" fmla="*/ 2405 h 3406830"/>
                <a:gd name="connsiteX4" fmla="*/ 1691069 w 1727644"/>
                <a:gd name="connsiteY4" fmla="*/ 119 h 3406830"/>
                <a:gd name="connsiteX5" fmla="*/ 1614487 w 1727644"/>
                <a:gd name="connsiteY5" fmla="*/ 68699 h 3406830"/>
                <a:gd name="connsiteX6" fmla="*/ 1614487 w 1727644"/>
                <a:gd name="connsiteY6" fmla="*/ 68699 h 3406830"/>
                <a:gd name="connsiteX7" fmla="*/ 1602486 w 1727644"/>
                <a:gd name="connsiteY7" fmla="*/ 281869 h 3406830"/>
                <a:gd name="connsiteX8" fmla="*/ 1398460 w 1727644"/>
                <a:gd name="connsiteY8" fmla="*/ 545330 h 3406830"/>
                <a:gd name="connsiteX9" fmla="*/ 1309307 w 1727644"/>
                <a:gd name="connsiteY9" fmla="*/ 576763 h 3406830"/>
                <a:gd name="connsiteX10" fmla="*/ 988695 w 1727644"/>
                <a:gd name="connsiteY10" fmla="*/ 499039 h 3406830"/>
                <a:gd name="connsiteX11" fmla="*/ 969835 w 1727644"/>
                <a:gd name="connsiteY11" fmla="*/ 477893 h 3406830"/>
                <a:gd name="connsiteX12" fmla="*/ 858393 w 1727644"/>
                <a:gd name="connsiteY12" fmla="*/ 396169 h 3406830"/>
                <a:gd name="connsiteX13" fmla="*/ 785241 w 1727644"/>
                <a:gd name="connsiteY13" fmla="*/ 313873 h 3406830"/>
                <a:gd name="connsiteX14" fmla="*/ 742950 w 1727644"/>
                <a:gd name="connsiteY14" fmla="*/ 332161 h 3406830"/>
                <a:gd name="connsiteX15" fmla="*/ 454343 w 1727644"/>
                <a:gd name="connsiteY15" fmla="*/ 589336 h 3406830"/>
                <a:gd name="connsiteX16" fmla="*/ 440627 w 1727644"/>
                <a:gd name="connsiteY16" fmla="*/ 606481 h 3406830"/>
                <a:gd name="connsiteX17" fmla="*/ 521208 w 1727644"/>
                <a:gd name="connsiteY17" fmla="*/ 697349 h 3406830"/>
                <a:gd name="connsiteX18" fmla="*/ 600647 w 1727644"/>
                <a:gd name="connsiteY18" fmla="*/ 863656 h 3406830"/>
                <a:gd name="connsiteX19" fmla="*/ 632650 w 1727644"/>
                <a:gd name="connsiteY19" fmla="*/ 1181410 h 3406830"/>
                <a:gd name="connsiteX20" fmla="*/ 591503 w 1727644"/>
                <a:gd name="connsiteY20" fmla="*/ 1266563 h 3406830"/>
                <a:gd name="connsiteX21" fmla="*/ 306324 w 1727644"/>
                <a:gd name="connsiteY21" fmla="*/ 1439156 h 3406830"/>
                <a:gd name="connsiteX22" fmla="*/ 93726 w 1727644"/>
                <a:gd name="connsiteY22" fmla="*/ 1427155 h 3406830"/>
                <a:gd name="connsiteX23" fmla="*/ 17145 w 1727644"/>
                <a:gd name="connsiteY23" fmla="*/ 1495163 h 3406830"/>
                <a:gd name="connsiteX24" fmla="*/ 17145 w 1727644"/>
                <a:gd name="connsiteY24" fmla="*/ 1495735 h 3406830"/>
                <a:gd name="connsiteX25" fmla="*/ 0 w 1727644"/>
                <a:gd name="connsiteY25" fmla="*/ 1791200 h 3406830"/>
                <a:gd name="connsiteX26" fmla="*/ 177737 w 1727644"/>
                <a:gd name="connsiteY26" fmla="*/ 1801487 h 3406830"/>
                <a:gd name="connsiteX27" fmla="*/ 477203 w 1727644"/>
                <a:gd name="connsiteY27" fmla="*/ 2033516 h 3406830"/>
                <a:gd name="connsiteX28" fmla="*/ 495490 w 1727644"/>
                <a:gd name="connsiteY28" fmla="*/ 2087809 h 3406830"/>
                <a:gd name="connsiteX29" fmla="*/ 539496 w 1727644"/>
                <a:gd name="connsiteY29" fmla="*/ 2174677 h 3406830"/>
                <a:gd name="connsiteX30" fmla="*/ 570928 w 1727644"/>
                <a:gd name="connsiteY30" fmla="*/ 2263831 h 3406830"/>
                <a:gd name="connsiteX31" fmla="*/ 493204 w 1727644"/>
                <a:gd name="connsiteY31" fmla="*/ 2585014 h 3406830"/>
                <a:gd name="connsiteX32" fmla="*/ 332042 w 1727644"/>
                <a:gd name="connsiteY32" fmla="*/ 2728460 h 3406830"/>
                <a:gd name="connsiteX33" fmla="*/ 317754 w 1727644"/>
                <a:gd name="connsiteY33" fmla="*/ 2745605 h 3406830"/>
                <a:gd name="connsiteX34" fmla="*/ 512635 w 1727644"/>
                <a:gd name="connsiteY34" fmla="*/ 2963918 h 3406830"/>
                <a:gd name="connsiteX35" fmla="*/ 558927 w 1727644"/>
                <a:gd name="connsiteY35" fmla="*/ 2966776 h 3406830"/>
                <a:gd name="connsiteX36" fmla="*/ 720090 w 1727644"/>
                <a:gd name="connsiteY36" fmla="*/ 2823329 h 3406830"/>
                <a:gd name="connsiteX37" fmla="*/ 940689 w 1727644"/>
                <a:gd name="connsiteY37" fmla="*/ 2738748 h 3406830"/>
                <a:gd name="connsiteX38" fmla="*/ 1092708 w 1727644"/>
                <a:gd name="connsiteY38" fmla="*/ 2776466 h 3406830"/>
                <a:gd name="connsiteX39" fmla="*/ 1175004 w 1727644"/>
                <a:gd name="connsiteY39" fmla="*/ 2816471 h 3406830"/>
                <a:gd name="connsiteX40" fmla="*/ 1367600 w 1727644"/>
                <a:gd name="connsiteY40" fmla="*/ 3065074 h 3406830"/>
                <a:gd name="connsiteX41" fmla="*/ 1432750 w 1727644"/>
                <a:gd name="connsiteY41" fmla="*/ 3267385 h 3406830"/>
                <a:gd name="connsiteX42" fmla="*/ 1425892 w 1727644"/>
                <a:gd name="connsiteY42" fmla="*/ 3389686 h 3406830"/>
                <a:gd name="connsiteX43" fmla="*/ 1727645 w 1727644"/>
                <a:gd name="connsiteY43" fmla="*/ 3406831 h 3406830"/>
                <a:gd name="connsiteX44" fmla="*/ 1727645 w 1727644"/>
                <a:gd name="connsiteY44" fmla="*/ 2633591 h 3406830"/>
                <a:gd name="connsiteX45" fmla="*/ 1200722 w 1727644"/>
                <a:gd name="connsiteY45" fmla="*/ 2404420 h 340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27644" h="3406830">
                  <a:moveTo>
                    <a:pt x="1200722" y="2404420"/>
                  </a:moveTo>
                  <a:cubicBezTo>
                    <a:pt x="932688" y="2231255"/>
                    <a:pt x="778383" y="1927217"/>
                    <a:pt x="796099" y="1608892"/>
                  </a:cubicBezTo>
                  <a:cubicBezTo>
                    <a:pt x="824103" y="1122545"/>
                    <a:pt x="1240727" y="748784"/>
                    <a:pt x="1726502" y="773930"/>
                  </a:cubicBezTo>
                  <a:lnTo>
                    <a:pt x="1726502" y="2405"/>
                  </a:lnTo>
                  <a:lnTo>
                    <a:pt x="1691069" y="119"/>
                  </a:lnTo>
                  <a:cubicBezTo>
                    <a:pt x="1651064" y="-2167"/>
                    <a:pt x="1616774" y="28694"/>
                    <a:pt x="1614487" y="68699"/>
                  </a:cubicBezTo>
                  <a:cubicBezTo>
                    <a:pt x="1614487" y="68699"/>
                    <a:pt x="1614487" y="68699"/>
                    <a:pt x="1614487" y="68699"/>
                  </a:cubicBezTo>
                  <a:lnTo>
                    <a:pt x="1602486" y="281869"/>
                  </a:lnTo>
                  <a:cubicBezTo>
                    <a:pt x="1596200" y="403598"/>
                    <a:pt x="1514475" y="508754"/>
                    <a:pt x="1398460" y="545330"/>
                  </a:cubicBezTo>
                  <a:cubicBezTo>
                    <a:pt x="1368171" y="554474"/>
                    <a:pt x="1338453" y="564761"/>
                    <a:pt x="1309307" y="576763"/>
                  </a:cubicBezTo>
                  <a:cubicBezTo>
                    <a:pt x="1196721" y="620197"/>
                    <a:pt x="1068705" y="589336"/>
                    <a:pt x="988695" y="499039"/>
                  </a:cubicBezTo>
                  <a:lnTo>
                    <a:pt x="969835" y="477893"/>
                  </a:lnTo>
                  <a:cubicBezTo>
                    <a:pt x="926973" y="459034"/>
                    <a:pt x="889254" y="431030"/>
                    <a:pt x="858393" y="396169"/>
                  </a:cubicBezTo>
                  <a:lnTo>
                    <a:pt x="785241" y="313873"/>
                  </a:lnTo>
                  <a:cubicBezTo>
                    <a:pt x="769239" y="315016"/>
                    <a:pt x="754380" y="321302"/>
                    <a:pt x="742950" y="332161"/>
                  </a:cubicBezTo>
                  <a:lnTo>
                    <a:pt x="454343" y="589336"/>
                  </a:lnTo>
                  <a:cubicBezTo>
                    <a:pt x="448628" y="594479"/>
                    <a:pt x="444055" y="599623"/>
                    <a:pt x="440627" y="606481"/>
                  </a:cubicBezTo>
                  <a:lnTo>
                    <a:pt x="521208" y="697349"/>
                  </a:lnTo>
                  <a:cubicBezTo>
                    <a:pt x="562928" y="744212"/>
                    <a:pt x="590359" y="801934"/>
                    <a:pt x="600647" y="863656"/>
                  </a:cubicBezTo>
                  <a:cubicBezTo>
                    <a:pt x="674370" y="953381"/>
                    <a:pt x="686943" y="1078540"/>
                    <a:pt x="632650" y="1181410"/>
                  </a:cubicBezTo>
                  <a:cubicBezTo>
                    <a:pt x="617792" y="1209413"/>
                    <a:pt x="604075" y="1237417"/>
                    <a:pt x="591503" y="1266563"/>
                  </a:cubicBezTo>
                  <a:cubicBezTo>
                    <a:pt x="541782" y="1378006"/>
                    <a:pt x="428053" y="1446586"/>
                    <a:pt x="306324" y="1439156"/>
                  </a:cubicBezTo>
                  <a:lnTo>
                    <a:pt x="93726" y="1427155"/>
                  </a:lnTo>
                  <a:cubicBezTo>
                    <a:pt x="53721" y="1424869"/>
                    <a:pt x="19431" y="1455158"/>
                    <a:pt x="17145" y="1495163"/>
                  </a:cubicBezTo>
                  <a:cubicBezTo>
                    <a:pt x="17145" y="1495163"/>
                    <a:pt x="17145" y="1495163"/>
                    <a:pt x="17145" y="1495735"/>
                  </a:cubicBezTo>
                  <a:lnTo>
                    <a:pt x="0" y="1791200"/>
                  </a:lnTo>
                  <a:lnTo>
                    <a:pt x="177737" y="1801487"/>
                  </a:lnTo>
                  <a:cubicBezTo>
                    <a:pt x="316039" y="1808917"/>
                    <a:pt x="435483" y="1901500"/>
                    <a:pt x="477203" y="2033516"/>
                  </a:cubicBezTo>
                  <a:cubicBezTo>
                    <a:pt x="482918" y="2051804"/>
                    <a:pt x="489204" y="2070092"/>
                    <a:pt x="495490" y="2087809"/>
                  </a:cubicBezTo>
                  <a:cubicBezTo>
                    <a:pt x="514922" y="2114098"/>
                    <a:pt x="529780" y="2143244"/>
                    <a:pt x="539496" y="2174677"/>
                  </a:cubicBezTo>
                  <a:cubicBezTo>
                    <a:pt x="548640" y="2204966"/>
                    <a:pt x="558927" y="2234684"/>
                    <a:pt x="570928" y="2263831"/>
                  </a:cubicBezTo>
                  <a:cubicBezTo>
                    <a:pt x="614363" y="2376416"/>
                    <a:pt x="583502" y="2504433"/>
                    <a:pt x="493204" y="2585014"/>
                  </a:cubicBezTo>
                  <a:lnTo>
                    <a:pt x="332042" y="2728460"/>
                  </a:lnTo>
                  <a:cubicBezTo>
                    <a:pt x="326327" y="2733604"/>
                    <a:pt x="321754" y="2739319"/>
                    <a:pt x="317754" y="2745605"/>
                  </a:cubicBezTo>
                  <a:lnTo>
                    <a:pt x="512635" y="2963918"/>
                  </a:lnTo>
                  <a:cubicBezTo>
                    <a:pt x="524637" y="2977634"/>
                    <a:pt x="545211" y="2978778"/>
                    <a:pt x="558927" y="2966776"/>
                  </a:cubicBezTo>
                  <a:lnTo>
                    <a:pt x="720090" y="2823329"/>
                  </a:lnTo>
                  <a:cubicBezTo>
                    <a:pt x="780669" y="2769037"/>
                    <a:pt x="858964" y="2739319"/>
                    <a:pt x="940689" y="2738748"/>
                  </a:cubicBezTo>
                  <a:cubicBezTo>
                    <a:pt x="993838" y="2738748"/>
                    <a:pt x="1045845" y="2751320"/>
                    <a:pt x="1092708" y="2776466"/>
                  </a:cubicBezTo>
                  <a:cubicBezTo>
                    <a:pt x="1119569" y="2790754"/>
                    <a:pt x="1147000" y="2803898"/>
                    <a:pt x="1175004" y="2816471"/>
                  </a:cubicBezTo>
                  <a:cubicBezTo>
                    <a:pt x="1276731" y="2861620"/>
                    <a:pt x="1348740" y="2955346"/>
                    <a:pt x="1367600" y="3065074"/>
                  </a:cubicBezTo>
                  <a:cubicBezTo>
                    <a:pt x="1413891" y="3122224"/>
                    <a:pt x="1436751" y="3194233"/>
                    <a:pt x="1432750" y="3267385"/>
                  </a:cubicBezTo>
                  <a:lnTo>
                    <a:pt x="1425892" y="3389686"/>
                  </a:lnTo>
                  <a:lnTo>
                    <a:pt x="1727645" y="3406831"/>
                  </a:lnTo>
                  <a:lnTo>
                    <a:pt x="1727645" y="2633591"/>
                  </a:lnTo>
                  <a:cubicBezTo>
                    <a:pt x="1529905" y="2621018"/>
                    <a:pt x="1343597" y="2539865"/>
                    <a:pt x="1200722" y="2404420"/>
                  </a:cubicBezTo>
                  <a:close/>
                </a:path>
              </a:pathLst>
            </a:custGeom>
            <a:solidFill>
              <a:schemeClr val="accent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4" name="Graphic 278">
              <a:extLst>
                <a:ext uri="{FF2B5EF4-FFF2-40B4-BE49-F238E27FC236}">
                  <a16:creationId xmlns:a16="http://schemas.microsoft.com/office/drawing/2014/main" id="{1FBEBB25-E4E1-344D-B82A-825374D71D62}"/>
                </a:ext>
              </a:extLst>
            </p:cNvPr>
            <p:cNvGrpSpPr/>
            <p:nvPr/>
          </p:nvGrpSpPr>
          <p:grpSpPr>
            <a:xfrm>
              <a:off x="4198445" y="1022862"/>
              <a:ext cx="1874123" cy="3654293"/>
              <a:chOff x="4198445" y="1022862"/>
              <a:chExt cx="1874123" cy="3654293"/>
            </a:xfrm>
            <a:solidFill>
              <a:srgbClr val="153F77"/>
            </a:solidFill>
          </p:grpSpPr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CB9621B2-829E-3A4D-8876-34BA9182E97E}"/>
                  </a:ext>
                </a:extLst>
              </p:cNvPr>
              <p:cNvSpPr/>
              <p:nvPr/>
            </p:nvSpPr>
            <p:spPr>
              <a:xfrm>
                <a:off x="4198445" y="1022862"/>
                <a:ext cx="1874123" cy="3654293"/>
              </a:xfrm>
              <a:custGeom>
                <a:avLst/>
                <a:gdLst>
                  <a:gd name="connsiteX0" fmla="*/ 1620377 w 1874123"/>
                  <a:gd name="connsiteY0" fmla="*/ 106993 h 3654293"/>
                  <a:gd name="connsiteX1" fmla="*/ 1608376 w 1874123"/>
                  <a:gd name="connsiteY1" fmla="*/ 320163 h 3654293"/>
                  <a:gd name="connsiteX2" fmla="*/ 1432354 w 1874123"/>
                  <a:gd name="connsiteY2" fmla="*/ 547620 h 3654293"/>
                  <a:gd name="connsiteX3" fmla="*/ 1340342 w 1874123"/>
                  <a:gd name="connsiteY3" fmla="*/ 579624 h 3654293"/>
                  <a:gd name="connsiteX4" fmla="*/ 1063736 w 1874123"/>
                  <a:gd name="connsiteY4" fmla="*/ 512187 h 3654293"/>
                  <a:gd name="connsiteX5" fmla="*/ 920290 w 1874123"/>
                  <a:gd name="connsiteY5" fmla="*/ 351024 h 3654293"/>
                  <a:gd name="connsiteX6" fmla="*/ 761413 w 1874123"/>
                  <a:gd name="connsiteY6" fmla="*/ 341880 h 3654293"/>
                  <a:gd name="connsiteX7" fmla="*/ 761413 w 1874123"/>
                  <a:gd name="connsiteY7" fmla="*/ 341880 h 3654293"/>
                  <a:gd name="connsiteX8" fmla="*/ 472805 w 1874123"/>
                  <a:gd name="connsiteY8" fmla="*/ 599055 h 3654293"/>
                  <a:gd name="connsiteX9" fmla="*/ 463661 w 1874123"/>
                  <a:gd name="connsiteY9" fmla="*/ 757932 h 3654293"/>
                  <a:gd name="connsiteX10" fmla="*/ 607108 w 1874123"/>
                  <a:gd name="connsiteY10" fmla="*/ 919095 h 3654293"/>
                  <a:gd name="connsiteX11" fmla="*/ 642541 w 1874123"/>
                  <a:gd name="connsiteY11" fmla="*/ 1201416 h 3654293"/>
                  <a:gd name="connsiteX12" fmla="*/ 600250 w 1874123"/>
                  <a:gd name="connsiteY12" fmla="*/ 1288855 h 3654293"/>
                  <a:gd name="connsiteX13" fmla="*/ 354505 w 1874123"/>
                  <a:gd name="connsiteY13" fmla="*/ 1437445 h 3654293"/>
                  <a:gd name="connsiteX14" fmla="*/ 141335 w 1874123"/>
                  <a:gd name="connsiteY14" fmla="*/ 1425444 h 3654293"/>
                  <a:gd name="connsiteX15" fmla="*/ 22463 w 1874123"/>
                  <a:gd name="connsiteY15" fmla="*/ 1531743 h 3654293"/>
                  <a:gd name="connsiteX16" fmla="*/ 175 w 1874123"/>
                  <a:gd name="connsiteY16" fmla="*/ 1918077 h 3654293"/>
                  <a:gd name="connsiteX17" fmla="*/ 106474 w 1874123"/>
                  <a:gd name="connsiteY17" fmla="*/ 2036949 h 3654293"/>
                  <a:gd name="connsiteX18" fmla="*/ 141907 w 1874123"/>
                  <a:gd name="connsiteY18" fmla="*/ 2038663 h 3654293"/>
                  <a:gd name="connsiteX19" fmla="*/ 141907 w 1874123"/>
                  <a:gd name="connsiteY19" fmla="*/ 2038663 h 3654293"/>
                  <a:gd name="connsiteX20" fmla="*/ 319643 w 1874123"/>
                  <a:gd name="connsiteY20" fmla="*/ 2048950 h 3654293"/>
                  <a:gd name="connsiteX21" fmla="*/ 514525 w 1874123"/>
                  <a:gd name="connsiteY21" fmla="*/ 2158678 h 3654293"/>
                  <a:gd name="connsiteX22" fmla="*/ 515096 w 1874123"/>
                  <a:gd name="connsiteY22" fmla="*/ 2158678 h 3654293"/>
                  <a:gd name="connsiteX23" fmla="*/ 546529 w 1874123"/>
                  <a:gd name="connsiteY23" fmla="*/ 2224401 h 3654293"/>
                  <a:gd name="connsiteX24" fmla="*/ 578533 w 1874123"/>
                  <a:gd name="connsiteY24" fmla="*/ 2316412 h 3654293"/>
                  <a:gd name="connsiteX25" fmla="*/ 511096 w 1874123"/>
                  <a:gd name="connsiteY25" fmla="*/ 2593018 h 3654293"/>
                  <a:gd name="connsiteX26" fmla="*/ 349933 w 1874123"/>
                  <a:gd name="connsiteY26" fmla="*/ 2736465 h 3654293"/>
                  <a:gd name="connsiteX27" fmla="*/ 340789 w 1874123"/>
                  <a:gd name="connsiteY27" fmla="*/ 2895342 h 3654293"/>
                  <a:gd name="connsiteX28" fmla="*/ 597964 w 1874123"/>
                  <a:gd name="connsiteY28" fmla="*/ 3183949 h 3654293"/>
                  <a:gd name="connsiteX29" fmla="*/ 669401 w 1874123"/>
                  <a:gd name="connsiteY29" fmla="*/ 3220525 h 3654293"/>
                  <a:gd name="connsiteX30" fmla="*/ 669973 w 1874123"/>
                  <a:gd name="connsiteY30" fmla="*/ 3221097 h 3654293"/>
                  <a:gd name="connsiteX31" fmla="*/ 675688 w 1874123"/>
                  <a:gd name="connsiteY31" fmla="*/ 3221668 h 3654293"/>
                  <a:gd name="connsiteX32" fmla="*/ 756841 w 1874123"/>
                  <a:gd name="connsiteY32" fmla="*/ 3193093 h 3654293"/>
                  <a:gd name="connsiteX33" fmla="*/ 918004 w 1874123"/>
                  <a:gd name="connsiteY33" fmla="*/ 3049647 h 3654293"/>
                  <a:gd name="connsiteX34" fmla="*/ 1200325 w 1874123"/>
                  <a:gd name="connsiteY34" fmla="*/ 3014214 h 3654293"/>
                  <a:gd name="connsiteX35" fmla="*/ 1287764 w 1874123"/>
                  <a:gd name="connsiteY35" fmla="*/ 3056505 h 3654293"/>
                  <a:gd name="connsiteX36" fmla="*/ 1392349 w 1874123"/>
                  <a:gd name="connsiteY36" fmla="*/ 3143944 h 3654293"/>
                  <a:gd name="connsiteX37" fmla="*/ 1392920 w 1874123"/>
                  <a:gd name="connsiteY37" fmla="*/ 3143944 h 3654293"/>
                  <a:gd name="connsiteX38" fmla="*/ 1436926 w 1874123"/>
                  <a:gd name="connsiteY38" fmla="*/ 3302821 h 3654293"/>
                  <a:gd name="connsiteX39" fmla="*/ 1424924 w 1874123"/>
                  <a:gd name="connsiteY39" fmla="*/ 3515991 h 3654293"/>
                  <a:gd name="connsiteX40" fmla="*/ 1531223 w 1874123"/>
                  <a:gd name="connsiteY40" fmla="*/ 3634291 h 3654293"/>
                  <a:gd name="connsiteX41" fmla="*/ 1566656 w 1874123"/>
                  <a:gd name="connsiteY41" fmla="*/ 3636577 h 3654293"/>
                  <a:gd name="connsiteX42" fmla="*/ 1872980 w 1874123"/>
                  <a:gd name="connsiteY42" fmla="*/ 3654294 h 3654293"/>
                  <a:gd name="connsiteX43" fmla="*/ 1872980 w 1874123"/>
                  <a:gd name="connsiteY43" fmla="*/ 3607431 h 3654293"/>
                  <a:gd name="connsiteX44" fmla="*/ 1872980 w 1874123"/>
                  <a:gd name="connsiteY44" fmla="*/ 3574284 h 3654293"/>
                  <a:gd name="connsiteX45" fmla="*/ 1571228 w 1874123"/>
                  <a:gd name="connsiteY45" fmla="*/ 3557139 h 3654293"/>
                  <a:gd name="connsiteX46" fmla="*/ 1571228 w 1874123"/>
                  <a:gd name="connsiteY46" fmla="*/ 3557139 h 3654293"/>
                  <a:gd name="connsiteX47" fmla="*/ 1536367 w 1874123"/>
                  <a:gd name="connsiteY47" fmla="*/ 3554853 h 3654293"/>
                  <a:gd name="connsiteX48" fmla="*/ 1505506 w 1874123"/>
                  <a:gd name="connsiteY48" fmla="*/ 3520563 h 3654293"/>
                  <a:gd name="connsiteX49" fmla="*/ 1517507 w 1874123"/>
                  <a:gd name="connsiteY49" fmla="*/ 3307393 h 3654293"/>
                  <a:gd name="connsiteX50" fmla="*/ 1513507 w 1874123"/>
                  <a:gd name="connsiteY50" fmla="*/ 3231955 h 3654293"/>
                  <a:gd name="connsiteX51" fmla="*/ 1321483 w 1874123"/>
                  <a:gd name="connsiteY51" fmla="*/ 2983353 h 3654293"/>
                  <a:gd name="connsiteX52" fmla="*/ 1239187 w 1874123"/>
                  <a:gd name="connsiteY52" fmla="*/ 2943348 h 3654293"/>
                  <a:gd name="connsiteX53" fmla="*/ 1086596 w 1874123"/>
                  <a:gd name="connsiteY53" fmla="*/ 2905629 h 3654293"/>
                  <a:gd name="connsiteX54" fmla="*/ 865997 w 1874123"/>
                  <a:gd name="connsiteY54" fmla="*/ 2989639 h 3654293"/>
                  <a:gd name="connsiteX55" fmla="*/ 704834 w 1874123"/>
                  <a:gd name="connsiteY55" fmla="*/ 3133086 h 3654293"/>
                  <a:gd name="connsiteX56" fmla="*/ 658543 w 1874123"/>
                  <a:gd name="connsiteY56" fmla="*/ 3130228 h 3654293"/>
                  <a:gd name="connsiteX57" fmla="*/ 464233 w 1874123"/>
                  <a:gd name="connsiteY57" fmla="*/ 2911915 h 3654293"/>
                  <a:gd name="connsiteX58" fmla="*/ 401368 w 1874123"/>
                  <a:gd name="connsiteY58" fmla="*/ 2841621 h 3654293"/>
                  <a:gd name="connsiteX59" fmla="*/ 404225 w 1874123"/>
                  <a:gd name="connsiteY59" fmla="*/ 2795329 h 3654293"/>
                  <a:gd name="connsiteX60" fmla="*/ 565388 w 1874123"/>
                  <a:gd name="connsiteY60" fmla="*/ 2651883 h 3654293"/>
                  <a:gd name="connsiteX61" fmla="*/ 653971 w 1874123"/>
                  <a:gd name="connsiteY61" fmla="*/ 2286694 h 3654293"/>
                  <a:gd name="connsiteX62" fmla="*/ 641969 w 1874123"/>
                  <a:gd name="connsiteY62" fmla="*/ 2254690 h 3654293"/>
                  <a:gd name="connsiteX63" fmla="*/ 623681 w 1874123"/>
                  <a:gd name="connsiteY63" fmla="*/ 2200398 h 3654293"/>
                  <a:gd name="connsiteX64" fmla="*/ 324215 w 1874123"/>
                  <a:gd name="connsiteY64" fmla="*/ 1968369 h 3654293"/>
                  <a:gd name="connsiteX65" fmla="*/ 146479 w 1874123"/>
                  <a:gd name="connsiteY65" fmla="*/ 1958082 h 3654293"/>
                  <a:gd name="connsiteX66" fmla="*/ 146479 w 1874123"/>
                  <a:gd name="connsiteY66" fmla="*/ 1958082 h 3654293"/>
                  <a:gd name="connsiteX67" fmla="*/ 111046 w 1874123"/>
                  <a:gd name="connsiteY67" fmla="*/ 1955796 h 3654293"/>
                  <a:gd name="connsiteX68" fmla="*/ 80185 w 1874123"/>
                  <a:gd name="connsiteY68" fmla="*/ 1921506 h 3654293"/>
                  <a:gd name="connsiteX69" fmla="*/ 102473 w 1874123"/>
                  <a:gd name="connsiteY69" fmla="*/ 1535743 h 3654293"/>
                  <a:gd name="connsiteX70" fmla="*/ 136763 w 1874123"/>
                  <a:gd name="connsiteY70" fmla="*/ 1504882 h 3654293"/>
                  <a:gd name="connsiteX71" fmla="*/ 349933 w 1874123"/>
                  <a:gd name="connsiteY71" fmla="*/ 1516884 h 3654293"/>
                  <a:gd name="connsiteX72" fmla="*/ 673973 w 1874123"/>
                  <a:gd name="connsiteY72" fmla="*/ 1320288 h 3654293"/>
                  <a:gd name="connsiteX73" fmla="*/ 713978 w 1874123"/>
                  <a:gd name="connsiteY73" fmla="*/ 1237992 h 3654293"/>
                  <a:gd name="connsiteX74" fmla="*/ 747125 w 1874123"/>
                  <a:gd name="connsiteY74" fmla="*/ 1031109 h 3654293"/>
                  <a:gd name="connsiteX75" fmla="*/ 667687 w 1874123"/>
                  <a:gd name="connsiteY75" fmla="*/ 864802 h 3654293"/>
                  <a:gd name="connsiteX76" fmla="*/ 587105 w 1874123"/>
                  <a:gd name="connsiteY76" fmla="*/ 773934 h 3654293"/>
                  <a:gd name="connsiteX77" fmla="*/ 524240 w 1874123"/>
                  <a:gd name="connsiteY77" fmla="*/ 703639 h 3654293"/>
                  <a:gd name="connsiteX78" fmla="*/ 527098 w 1874123"/>
                  <a:gd name="connsiteY78" fmla="*/ 657348 h 3654293"/>
                  <a:gd name="connsiteX79" fmla="*/ 527098 w 1874123"/>
                  <a:gd name="connsiteY79" fmla="*/ 657348 h 3654293"/>
                  <a:gd name="connsiteX80" fmla="*/ 815705 w 1874123"/>
                  <a:gd name="connsiteY80" fmla="*/ 400173 h 3654293"/>
                  <a:gd name="connsiteX81" fmla="*/ 861997 w 1874123"/>
                  <a:gd name="connsiteY81" fmla="*/ 403030 h 3654293"/>
                  <a:gd name="connsiteX82" fmla="*/ 932291 w 1874123"/>
                  <a:gd name="connsiteY82" fmla="*/ 481897 h 3654293"/>
                  <a:gd name="connsiteX83" fmla="*/ 932291 w 1874123"/>
                  <a:gd name="connsiteY83" fmla="*/ 481897 h 3654293"/>
                  <a:gd name="connsiteX84" fmla="*/ 1005443 w 1874123"/>
                  <a:gd name="connsiteY84" fmla="*/ 564193 h 3654293"/>
                  <a:gd name="connsiteX85" fmla="*/ 1116886 w 1874123"/>
                  <a:gd name="connsiteY85" fmla="*/ 645918 h 3654293"/>
                  <a:gd name="connsiteX86" fmla="*/ 1117457 w 1874123"/>
                  <a:gd name="connsiteY86" fmla="*/ 646489 h 3654293"/>
                  <a:gd name="connsiteX87" fmla="*/ 1371203 w 1874123"/>
                  <a:gd name="connsiteY87" fmla="*/ 653347 h 3654293"/>
                  <a:gd name="connsiteX88" fmla="*/ 1457500 w 1874123"/>
                  <a:gd name="connsiteY88" fmla="*/ 623058 h 3654293"/>
                  <a:gd name="connsiteX89" fmla="*/ 1689529 w 1874123"/>
                  <a:gd name="connsiteY89" fmla="*/ 323592 h 3654293"/>
                  <a:gd name="connsiteX90" fmla="*/ 1701530 w 1874123"/>
                  <a:gd name="connsiteY90" fmla="*/ 110422 h 3654293"/>
                  <a:gd name="connsiteX91" fmla="*/ 1735820 w 1874123"/>
                  <a:gd name="connsiteY91" fmla="*/ 79561 h 3654293"/>
                  <a:gd name="connsiteX92" fmla="*/ 1874123 w 1874123"/>
                  <a:gd name="connsiteY92" fmla="*/ 87562 h 3654293"/>
                  <a:gd name="connsiteX93" fmla="*/ 1874123 w 1874123"/>
                  <a:gd name="connsiteY93" fmla="*/ 7552 h 3654293"/>
                  <a:gd name="connsiteX94" fmla="*/ 1740392 w 1874123"/>
                  <a:gd name="connsiteY94" fmla="*/ 123 h 3654293"/>
                  <a:gd name="connsiteX95" fmla="*/ 1620377 w 1874123"/>
                  <a:gd name="connsiteY95" fmla="*/ 106993 h 3654293"/>
                  <a:gd name="connsiteX96" fmla="*/ 347075 w 1874123"/>
                  <a:gd name="connsiteY96" fmla="*/ 2797044 h 3654293"/>
                  <a:gd name="connsiteX97" fmla="*/ 347075 w 1874123"/>
                  <a:gd name="connsiteY97" fmla="*/ 2795901 h 3654293"/>
                  <a:gd name="connsiteX98" fmla="*/ 347075 w 1874123"/>
                  <a:gd name="connsiteY98" fmla="*/ 2797044 h 36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874123" h="3654293">
                    <a:moveTo>
                      <a:pt x="1620377" y="106993"/>
                    </a:moveTo>
                    <a:lnTo>
                      <a:pt x="1608376" y="320163"/>
                    </a:lnTo>
                    <a:cubicBezTo>
                      <a:pt x="1602661" y="425319"/>
                      <a:pt x="1532366" y="515616"/>
                      <a:pt x="1432354" y="547620"/>
                    </a:cubicBezTo>
                    <a:cubicBezTo>
                      <a:pt x="1401493" y="557335"/>
                      <a:pt x="1370632" y="568194"/>
                      <a:pt x="1340342" y="579624"/>
                    </a:cubicBezTo>
                    <a:cubicBezTo>
                      <a:pt x="1243187" y="616771"/>
                      <a:pt x="1132888" y="589911"/>
                      <a:pt x="1063736" y="512187"/>
                    </a:cubicBezTo>
                    <a:lnTo>
                      <a:pt x="920290" y="351024"/>
                    </a:lnTo>
                    <a:cubicBezTo>
                      <a:pt x="879142" y="304732"/>
                      <a:pt x="807704" y="300160"/>
                      <a:pt x="761413" y="341880"/>
                    </a:cubicBezTo>
                    <a:cubicBezTo>
                      <a:pt x="761413" y="341880"/>
                      <a:pt x="761413" y="341880"/>
                      <a:pt x="761413" y="341880"/>
                    </a:cubicBezTo>
                    <a:lnTo>
                      <a:pt x="472805" y="599055"/>
                    </a:lnTo>
                    <a:cubicBezTo>
                      <a:pt x="426514" y="640203"/>
                      <a:pt x="422513" y="711640"/>
                      <a:pt x="463661" y="757932"/>
                    </a:cubicBezTo>
                    <a:lnTo>
                      <a:pt x="607108" y="919095"/>
                    </a:lnTo>
                    <a:cubicBezTo>
                      <a:pt x="676259" y="996819"/>
                      <a:pt x="690547" y="1109404"/>
                      <a:pt x="642541" y="1201416"/>
                    </a:cubicBezTo>
                    <a:cubicBezTo>
                      <a:pt x="627682" y="1229991"/>
                      <a:pt x="613394" y="1259709"/>
                      <a:pt x="600250" y="1288855"/>
                    </a:cubicBezTo>
                    <a:cubicBezTo>
                      <a:pt x="557387" y="1384867"/>
                      <a:pt x="459089" y="1443732"/>
                      <a:pt x="354505" y="1437445"/>
                    </a:cubicBezTo>
                    <a:lnTo>
                      <a:pt x="141335" y="1425444"/>
                    </a:lnTo>
                    <a:cubicBezTo>
                      <a:pt x="79042" y="1422015"/>
                      <a:pt x="25892" y="1469449"/>
                      <a:pt x="22463" y="1531743"/>
                    </a:cubicBezTo>
                    <a:lnTo>
                      <a:pt x="175" y="1918077"/>
                    </a:lnTo>
                    <a:cubicBezTo>
                      <a:pt x="-3254" y="1980370"/>
                      <a:pt x="44180" y="2033520"/>
                      <a:pt x="106474" y="2036949"/>
                    </a:cubicBezTo>
                    <a:lnTo>
                      <a:pt x="141907" y="2038663"/>
                    </a:lnTo>
                    <a:lnTo>
                      <a:pt x="141907" y="2038663"/>
                    </a:lnTo>
                    <a:lnTo>
                      <a:pt x="319643" y="2048950"/>
                    </a:lnTo>
                    <a:cubicBezTo>
                      <a:pt x="397939" y="2053522"/>
                      <a:pt x="469948" y="2094099"/>
                      <a:pt x="514525" y="2158678"/>
                    </a:cubicBezTo>
                    <a:cubicBezTo>
                      <a:pt x="514525" y="2158678"/>
                      <a:pt x="514525" y="2158678"/>
                      <a:pt x="515096" y="2158678"/>
                    </a:cubicBezTo>
                    <a:cubicBezTo>
                      <a:pt x="528812" y="2178681"/>
                      <a:pt x="539671" y="2200969"/>
                      <a:pt x="546529" y="2224401"/>
                    </a:cubicBezTo>
                    <a:cubicBezTo>
                      <a:pt x="556244" y="2255262"/>
                      <a:pt x="567103" y="2286123"/>
                      <a:pt x="578533" y="2316412"/>
                    </a:cubicBezTo>
                    <a:cubicBezTo>
                      <a:pt x="615680" y="2413567"/>
                      <a:pt x="588820" y="2523867"/>
                      <a:pt x="511096" y="2593018"/>
                    </a:cubicBezTo>
                    <a:lnTo>
                      <a:pt x="349933" y="2736465"/>
                    </a:lnTo>
                    <a:cubicBezTo>
                      <a:pt x="303641" y="2778184"/>
                      <a:pt x="299641" y="2849050"/>
                      <a:pt x="340789" y="2895342"/>
                    </a:cubicBezTo>
                    <a:lnTo>
                      <a:pt x="597964" y="3183949"/>
                    </a:lnTo>
                    <a:cubicBezTo>
                      <a:pt x="616252" y="3204523"/>
                      <a:pt x="641969" y="3217668"/>
                      <a:pt x="669401" y="3220525"/>
                    </a:cubicBezTo>
                    <a:lnTo>
                      <a:pt x="669973" y="3221097"/>
                    </a:lnTo>
                    <a:cubicBezTo>
                      <a:pt x="671687" y="3221097"/>
                      <a:pt x="673973" y="3221668"/>
                      <a:pt x="675688" y="3221668"/>
                    </a:cubicBezTo>
                    <a:cubicBezTo>
                      <a:pt x="705406" y="3223383"/>
                      <a:pt x="735124" y="3213096"/>
                      <a:pt x="756841" y="3193093"/>
                    </a:cubicBezTo>
                    <a:lnTo>
                      <a:pt x="918004" y="3049647"/>
                    </a:lnTo>
                    <a:cubicBezTo>
                      <a:pt x="995728" y="2980495"/>
                      <a:pt x="1108313" y="2966208"/>
                      <a:pt x="1200325" y="3014214"/>
                    </a:cubicBezTo>
                    <a:cubicBezTo>
                      <a:pt x="1228900" y="3029644"/>
                      <a:pt x="1258618" y="3043360"/>
                      <a:pt x="1287764" y="3056505"/>
                    </a:cubicBezTo>
                    <a:cubicBezTo>
                      <a:pt x="1330055" y="3075364"/>
                      <a:pt x="1366631" y="3105654"/>
                      <a:pt x="1392349" y="3143944"/>
                    </a:cubicBezTo>
                    <a:lnTo>
                      <a:pt x="1392920" y="3143944"/>
                    </a:lnTo>
                    <a:cubicBezTo>
                      <a:pt x="1424924" y="3190236"/>
                      <a:pt x="1440355" y="3246243"/>
                      <a:pt x="1436926" y="3302821"/>
                    </a:cubicBezTo>
                    <a:lnTo>
                      <a:pt x="1424924" y="3515991"/>
                    </a:lnTo>
                    <a:cubicBezTo>
                      <a:pt x="1421495" y="3577713"/>
                      <a:pt x="1468930" y="3630862"/>
                      <a:pt x="1531223" y="3634291"/>
                    </a:cubicBezTo>
                    <a:lnTo>
                      <a:pt x="1566656" y="3636577"/>
                    </a:lnTo>
                    <a:lnTo>
                      <a:pt x="1872980" y="3654294"/>
                    </a:lnTo>
                    <a:lnTo>
                      <a:pt x="1872980" y="3607431"/>
                    </a:lnTo>
                    <a:lnTo>
                      <a:pt x="1872980" y="3574284"/>
                    </a:lnTo>
                    <a:lnTo>
                      <a:pt x="1571228" y="3557139"/>
                    </a:lnTo>
                    <a:lnTo>
                      <a:pt x="1571228" y="3557139"/>
                    </a:lnTo>
                    <a:lnTo>
                      <a:pt x="1536367" y="3554853"/>
                    </a:lnTo>
                    <a:cubicBezTo>
                      <a:pt x="1518650" y="3553710"/>
                      <a:pt x="1504934" y="3538279"/>
                      <a:pt x="1505506" y="3520563"/>
                    </a:cubicBezTo>
                    <a:lnTo>
                      <a:pt x="1517507" y="3307393"/>
                    </a:lnTo>
                    <a:cubicBezTo>
                      <a:pt x="1519222" y="3282247"/>
                      <a:pt x="1515793" y="3248529"/>
                      <a:pt x="1513507" y="3231955"/>
                    </a:cubicBezTo>
                    <a:cubicBezTo>
                      <a:pt x="1495219" y="3122227"/>
                      <a:pt x="1422638" y="3029073"/>
                      <a:pt x="1321483" y="2983353"/>
                    </a:cubicBezTo>
                    <a:cubicBezTo>
                      <a:pt x="1293479" y="2971351"/>
                      <a:pt x="1266047" y="2957635"/>
                      <a:pt x="1239187" y="2943348"/>
                    </a:cubicBezTo>
                    <a:cubicBezTo>
                      <a:pt x="1192324" y="2918773"/>
                      <a:pt x="1139746" y="2905629"/>
                      <a:pt x="1086596" y="2905629"/>
                    </a:cubicBezTo>
                    <a:cubicBezTo>
                      <a:pt x="1005443" y="2905629"/>
                      <a:pt x="926576" y="2935347"/>
                      <a:pt x="865997" y="2989639"/>
                    </a:cubicBezTo>
                    <a:lnTo>
                      <a:pt x="704834" y="3133086"/>
                    </a:lnTo>
                    <a:cubicBezTo>
                      <a:pt x="691118" y="3145087"/>
                      <a:pt x="670544" y="3143944"/>
                      <a:pt x="658543" y="3130228"/>
                    </a:cubicBezTo>
                    <a:lnTo>
                      <a:pt x="464233" y="2911915"/>
                    </a:lnTo>
                    <a:lnTo>
                      <a:pt x="401368" y="2841621"/>
                    </a:lnTo>
                    <a:cubicBezTo>
                      <a:pt x="389366" y="2827905"/>
                      <a:pt x="390509" y="2807331"/>
                      <a:pt x="404225" y="2795329"/>
                    </a:cubicBezTo>
                    <a:lnTo>
                      <a:pt x="565388" y="2651883"/>
                    </a:lnTo>
                    <a:cubicBezTo>
                      <a:pt x="668258" y="2560443"/>
                      <a:pt x="703120" y="2414710"/>
                      <a:pt x="653971" y="2286694"/>
                    </a:cubicBezTo>
                    <a:cubicBezTo>
                      <a:pt x="649970" y="2276407"/>
                      <a:pt x="646541" y="2267263"/>
                      <a:pt x="641969" y="2254690"/>
                    </a:cubicBezTo>
                    <a:cubicBezTo>
                      <a:pt x="635683" y="2236402"/>
                      <a:pt x="629396" y="2218114"/>
                      <a:pt x="623681" y="2200398"/>
                    </a:cubicBezTo>
                    <a:cubicBezTo>
                      <a:pt x="581962" y="2068381"/>
                      <a:pt x="462518" y="1975798"/>
                      <a:pt x="324215" y="1968369"/>
                    </a:cubicBezTo>
                    <a:lnTo>
                      <a:pt x="146479" y="1958082"/>
                    </a:lnTo>
                    <a:lnTo>
                      <a:pt x="146479" y="1958082"/>
                    </a:lnTo>
                    <a:lnTo>
                      <a:pt x="111046" y="1955796"/>
                    </a:lnTo>
                    <a:cubicBezTo>
                      <a:pt x="93329" y="1954653"/>
                      <a:pt x="79613" y="1939222"/>
                      <a:pt x="80185" y="1921506"/>
                    </a:cubicBezTo>
                    <a:lnTo>
                      <a:pt x="102473" y="1535743"/>
                    </a:lnTo>
                    <a:cubicBezTo>
                      <a:pt x="103616" y="1518027"/>
                      <a:pt x="119047" y="1504311"/>
                      <a:pt x="136763" y="1504882"/>
                    </a:cubicBezTo>
                    <a:lnTo>
                      <a:pt x="349933" y="1516884"/>
                    </a:lnTo>
                    <a:cubicBezTo>
                      <a:pt x="488236" y="1524885"/>
                      <a:pt x="616823" y="1446589"/>
                      <a:pt x="673973" y="1320288"/>
                    </a:cubicBezTo>
                    <a:cubicBezTo>
                      <a:pt x="685975" y="1292284"/>
                      <a:pt x="699691" y="1264852"/>
                      <a:pt x="713978" y="1237992"/>
                    </a:cubicBezTo>
                    <a:cubicBezTo>
                      <a:pt x="747697" y="1174555"/>
                      <a:pt x="757984" y="1090545"/>
                      <a:pt x="747125" y="1031109"/>
                    </a:cubicBezTo>
                    <a:cubicBezTo>
                      <a:pt x="736838" y="969387"/>
                      <a:pt x="709406" y="911665"/>
                      <a:pt x="667687" y="864802"/>
                    </a:cubicBezTo>
                    <a:lnTo>
                      <a:pt x="587105" y="773934"/>
                    </a:lnTo>
                    <a:lnTo>
                      <a:pt x="524240" y="703639"/>
                    </a:lnTo>
                    <a:cubicBezTo>
                      <a:pt x="512239" y="689923"/>
                      <a:pt x="513382" y="669349"/>
                      <a:pt x="527098" y="657348"/>
                    </a:cubicBezTo>
                    <a:cubicBezTo>
                      <a:pt x="527098" y="657348"/>
                      <a:pt x="527098" y="657348"/>
                      <a:pt x="527098" y="657348"/>
                    </a:cubicBezTo>
                    <a:lnTo>
                      <a:pt x="815705" y="400173"/>
                    </a:lnTo>
                    <a:cubicBezTo>
                      <a:pt x="829421" y="388171"/>
                      <a:pt x="849995" y="389314"/>
                      <a:pt x="861997" y="403030"/>
                    </a:cubicBezTo>
                    <a:lnTo>
                      <a:pt x="932291" y="481897"/>
                    </a:lnTo>
                    <a:cubicBezTo>
                      <a:pt x="932291" y="481897"/>
                      <a:pt x="932291" y="481897"/>
                      <a:pt x="932291" y="481897"/>
                    </a:cubicBezTo>
                    <a:lnTo>
                      <a:pt x="1005443" y="564193"/>
                    </a:lnTo>
                    <a:cubicBezTo>
                      <a:pt x="1036304" y="599055"/>
                      <a:pt x="1074023" y="626487"/>
                      <a:pt x="1116886" y="645918"/>
                    </a:cubicBezTo>
                    <a:lnTo>
                      <a:pt x="1117457" y="646489"/>
                    </a:lnTo>
                    <a:cubicBezTo>
                      <a:pt x="1197467" y="682494"/>
                      <a:pt x="1288907" y="685351"/>
                      <a:pt x="1371203" y="653347"/>
                    </a:cubicBezTo>
                    <a:cubicBezTo>
                      <a:pt x="1399778" y="642489"/>
                      <a:pt x="1428353" y="632202"/>
                      <a:pt x="1457500" y="623058"/>
                    </a:cubicBezTo>
                    <a:cubicBezTo>
                      <a:pt x="1589516" y="581338"/>
                      <a:pt x="1682099" y="461895"/>
                      <a:pt x="1689529" y="323592"/>
                    </a:cubicBezTo>
                    <a:lnTo>
                      <a:pt x="1701530" y="110422"/>
                    </a:lnTo>
                    <a:cubicBezTo>
                      <a:pt x="1702673" y="92706"/>
                      <a:pt x="1718104" y="78990"/>
                      <a:pt x="1735820" y="79561"/>
                    </a:cubicBezTo>
                    <a:lnTo>
                      <a:pt x="1874123" y="87562"/>
                    </a:lnTo>
                    <a:lnTo>
                      <a:pt x="1874123" y="7552"/>
                    </a:lnTo>
                    <a:lnTo>
                      <a:pt x="1740392" y="123"/>
                    </a:lnTo>
                    <a:cubicBezTo>
                      <a:pt x="1677527" y="-2735"/>
                      <a:pt x="1624378" y="44700"/>
                      <a:pt x="1620377" y="106993"/>
                    </a:cubicBezTo>
                    <a:close/>
                    <a:moveTo>
                      <a:pt x="347075" y="2797044"/>
                    </a:moveTo>
                    <a:cubicBezTo>
                      <a:pt x="347075" y="2796472"/>
                      <a:pt x="347075" y="2796472"/>
                      <a:pt x="347075" y="2795901"/>
                    </a:cubicBezTo>
                    <a:cubicBezTo>
                      <a:pt x="347647" y="2796472"/>
                      <a:pt x="347647" y="2796472"/>
                      <a:pt x="347075" y="2797044"/>
                    </a:cubicBezTo>
                    <a:close/>
                  </a:path>
                </a:pathLst>
              </a:custGeom>
              <a:solidFill>
                <a:srgbClr val="1D2A34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2AD0C066-1E77-8C49-8750-C730BB9D03FF}"/>
                  </a:ext>
                </a:extLst>
              </p:cNvPr>
              <p:cNvSpPr/>
              <p:nvPr/>
            </p:nvSpPr>
            <p:spPr>
              <a:xfrm>
                <a:off x="5139565" y="1964812"/>
                <a:ext cx="931859" cy="1773940"/>
              </a:xfrm>
              <a:custGeom>
                <a:avLst/>
                <a:gdLst>
                  <a:gd name="connsiteX0" fmla="*/ 1457 w 931859"/>
                  <a:gd name="connsiteY0" fmla="*/ 836109 h 1773940"/>
                  <a:gd name="connsiteX1" fmla="*/ 406080 w 931859"/>
                  <a:gd name="connsiteY1" fmla="*/ 1631637 h 1773940"/>
                  <a:gd name="connsiteX2" fmla="*/ 406080 w 931859"/>
                  <a:gd name="connsiteY2" fmla="*/ 1631637 h 1773940"/>
                  <a:gd name="connsiteX3" fmla="*/ 836419 w 931859"/>
                  <a:gd name="connsiteY3" fmla="*/ 1772797 h 1773940"/>
                  <a:gd name="connsiteX4" fmla="*/ 888425 w 931859"/>
                  <a:gd name="connsiteY4" fmla="*/ 1773940 h 1773940"/>
                  <a:gd name="connsiteX5" fmla="*/ 931860 w 931859"/>
                  <a:gd name="connsiteY5" fmla="*/ 1772797 h 1773940"/>
                  <a:gd name="connsiteX6" fmla="*/ 931860 w 931859"/>
                  <a:gd name="connsiteY6" fmla="*/ 1725363 h 1773940"/>
                  <a:gd name="connsiteX7" fmla="*/ 931860 w 931859"/>
                  <a:gd name="connsiteY7" fmla="*/ 1725363 h 1773940"/>
                  <a:gd name="connsiteX8" fmla="*/ 931860 w 931859"/>
                  <a:gd name="connsiteY8" fmla="*/ 1692787 h 1773940"/>
                  <a:gd name="connsiteX9" fmla="*/ 840991 w 931859"/>
                  <a:gd name="connsiteY9" fmla="*/ 1692787 h 1773940"/>
                  <a:gd name="connsiteX10" fmla="*/ 182623 w 931859"/>
                  <a:gd name="connsiteY10" fmla="*/ 1280736 h 1773940"/>
                  <a:gd name="connsiteX11" fmla="*/ 182623 w 931859"/>
                  <a:gd name="connsiteY11" fmla="*/ 1280736 h 1773940"/>
                  <a:gd name="connsiteX12" fmla="*/ 81468 w 931859"/>
                  <a:gd name="connsiteY12" fmla="*/ 841252 h 1773940"/>
                  <a:gd name="connsiteX13" fmla="*/ 886711 w 931859"/>
                  <a:gd name="connsiteY13" fmla="*/ 80014 h 1773940"/>
                  <a:gd name="connsiteX14" fmla="*/ 931860 w 931859"/>
                  <a:gd name="connsiteY14" fmla="*/ 81157 h 1773940"/>
                  <a:gd name="connsiteX15" fmla="*/ 931860 w 931859"/>
                  <a:gd name="connsiteY15" fmla="*/ 34294 h 1773940"/>
                  <a:gd name="connsiteX16" fmla="*/ 931860 w 931859"/>
                  <a:gd name="connsiteY16" fmla="*/ 1147 h 1773940"/>
                  <a:gd name="connsiteX17" fmla="*/ 1457 w 931859"/>
                  <a:gd name="connsiteY17" fmla="*/ 836109 h 177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1859" h="1773940">
                    <a:moveTo>
                      <a:pt x="1457" y="836109"/>
                    </a:moveTo>
                    <a:cubicBezTo>
                      <a:pt x="-16830" y="1155006"/>
                      <a:pt x="138046" y="1458472"/>
                      <a:pt x="406080" y="1631637"/>
                    </a:cubicBezTo>
                    <a:cubicBezTo>
                      <a:pt x="355216" y="1583059"/>
                      <a:pt x="355216" y="1583059"/>
                      <a:pt x="406080" y="1631637"/>
                    </a:cubicBezTo>
                    <a:cubicBezTo>
                      <a:pt x="534667" y="1715076"/>
                      <a:pt x="683257" y="1763653"/>
                      <a:pt x="836419" y="1772797"/>
                    </a:cubicBezTo>
                    <a:cubicBezTo>
                      <a:pt x="854135" y="1773940"/>
                      <a:pt x="871280" y="1773940"/>
                      <a:pt x="888425" y="1773940"/>
                    </a:cubicBezTo>
                    <a:cubicBezTo>
                      <a:pt x="902713" y="1773940"/>
                      <a:pt x="917572" y="1773369"/>
                      <a:pt x="931860" y="1772797"/>
                    </a:cubicBezTo>
                    <a:lnTo>
                      <a:pt x="931860" y="1725363"/>
                    </a:lnTo>
                    <a:lnTo>
                      <a:pt x="931860" y="1725363"/>
                    </a:lnTo>
                    <a:lnTo>
                      <a:pt x="931860" y="1692787"/>
                    </a:lnTo>
                    <a:cubicBezTo>
                      <a:pt x="901570" y="1694502"/>
                      <a:pt x="871280" y="1694502"/>
                      <a:pt x="840991" y="1692787"/>
                    </a:cubicBezTo>
                    <a:cubicBezTo>
                      <a:pt x="565528" y="1676785"/>
                      <a:pt x="317497" y="1521337"/>
                      <a:pt x="182623" y="1280736"/>
                    </a:cubicBezTo>
                    <a:cubicBezTo>
                      <a:pt x="182623" y="1280736"/>
                      <a:pt x="182623" y="1280736"/>
                      <a:pt x="182623" y="1280736"/>
                    </a:cubicBezTo>
                    <a:cubicBezTo>
                      <a:pt x="107757" y="1147005"/>
                      <a:pt x="72323" y="994414"/>
                      <a:pt x="81468" y="841252"/>
                    </a:cubicBezTo>
                    <a:cubicBezTo>
                      <a:pt x="106042" y="412627"/>
                      <a:pt x="462658" y="80014"/>
                      <a:pt x="886711" y="80014"/>
                    </a:cubicBezTo>
                    <a:cubicBezTo>
                      <a:pt x="901570" y="80014"/>
                      <a:pt x="917000" y="80586"/>
                      <a:pt x="931860" y="81157"/>
                    </a:cubicBezTo>
                    <a:lnTo>
                      <a:pt x="931860" y="34294"/>
                    </a:lnTo>
                    <a:lnTo>
                      <a:pt x="931860" y="1147"/>
                    </a:lnTo>
                    <a:cubicBezTo>
                      <a:pt x="446085" y="-23427"/>
                      <a:pt x="29461" y="349762"/>
                      <a:pt x="1457" y="836109"/>
                    </a:cubicBezTo>
                    <a:close/>
                  </a:path>
                </a:pathLst>
              </a:custGeom>
              <a:solidFill>
                <a:srgbClr val="1D2A34"/>
              </a:solidFill>
              <a:ln w="5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29C41CC1-1D68-E349-A90C-FEF1DE7725FA}"/>
                </a:ext>
              </a:extLst>
            </p:cNvPr>
            <p:cNvSpPr/>
            <p:nvPr/>
          </p:nvSpPr>
          <p:spPr>
            <a:xfrm>
              <a:off x="6238303" y="1253856"/>
              <a:ext cx="312038" cy="3282710"/>
            </a:xfrm>
            <a:custGeom>
              <a:avLst/>
              <a:gdLst>
                <a:gd name="connsiteX0" fmla="*/ 156019 w 312038"/>
                <a:gd name="connsiteY0" fmla="*/ 3282710 h 3282710"/>
                <a:gd name="connsiteX1" fmla="*/ 0 w 312038"/>
                <a:gd name="connsiteY1" fmla="*/ 3126691 h 3282710"/>
                <a:gd name="connsiteX2" fmla="*/ 0 w 312038"/>
                <a:gd name="connsiteY2" fmla="*/ 153176 h 3282710"/>
                <a:gd name="connsiteX3" fmla="*/ 158877 w 312038"/>
                <a:gd name="connsiteY3" fmla="*/ 14 h 3282710"/>
                <a:gd name="connsiteX4" fmla="*/ 312039 w 312038"/>
                <a:gd name="connsiteY4" fmla="*/ 153176 h 3282710"/>
                <a:gd name="connsiteX5" fmla="*/ 312039 w 312038"/>
                <a:gd name="connsiteY5" fmla="*/ 3126691 h 3282710"/>
                <a:gd name="connsiteX6" fmla="*/ 156019 w 312038"/>
                <a:gd name="connsiteY6" fmla="*/ 3282710 h 3282710"/>
                <a:gd name="connsiteX7" fmla="*/ 156019 w 312038"/>
                <a:gd name="connsiteY7" fmla="*/ 77167 h 3282710"/>
                <a:gd name="connsiteX8" fmla="*/ 80010 w 312038"/>
                <a:gd name="connsiteY8" fmla="*/ 153176 h 3282710"/>
                <a:gd name="connsiteX9" fmla="*/ 80010 w 312038"/>
                <a:gd name="connsiteY9" fmla="*/ 3126691 h 3282710"/>
                <a:gd name="connsiteX10" fmla="*/ 157734 w 312038"/>
                <a:gd name="connsiteY10" fmla="*/ 3200414 h 3282710"/>
                <a:gd name="connsiteX11" fmla="*/ 231458 w 312038"/>
                <a:gd name="connsiteY11" fmla="*/ 3126691 h 3282710"/>
                <a:gd name="connsiteX12" fmla="*/ 231458 w 312038"/>
                <a:gd name="connsiteY12" fmla="*/ 153176 h 3282710"/>
                <a:gd name="connsiteX13" fmla="*/ 156019 w 312038"/>
                <a:gd name="connsiteY13" fmla="*/ 77167 h 3282710"/>
                <a:gd name="connsiteX14" fmla="*/ 156019 w 312038"/>
                <a:gd name="connsiteY14" fmla="*/ 77167 h 328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038" h="3282710">
                  <a:moveTo>
                    <a:pt x="156019" y="3282710"/>
                  </a:moveTo>
                  <a:cubicBezTo>
                    <a:pt x="69723" y="3282710"/>
                    <a:pt x="0" y="3212987"/>
                    <a:pt x="0" y="3126691"/>
                  </a:cubicBezTo>
                  <a:lnTo>
                    <a:pt x="0" y="153176"/>
                  </a:lnTo>
                  <a:cubicBezTo>
                    <a:pt x="1714" y="66880"/>
                    <a:pt x="72580" y="-1129"/>
                    <a:pt x="158877" y="14"/>
                  </a:cubicBezTo>
                  <a:cubicBezTo>
                    <a:pt x="242888" y="1729"/>
                    <a:pt x="310324" y="69166"/>
                    <a:pt x="312039" y="153176"/>
                  </a:cubicBezTo>
                  <a:lnTo>
                    <a:pt x="312039" y="3126691"/>
                  </a:lnTo>
                  <a:cubicBezTo>
                    <a:pt x="311468" y="3212987"/>
                    <a:pt x="241744" y="3282710"/>
                    <a:pt x="156019" y="3282710"/>
                  </a:cubicBezTo>
                  <a:close/>
                  <a:moveTo>
                    <a:pt x="156019" y="77167"/>
                  </a:moveTo>
                  <a:cubicBezTo>
                    <a:pt x="114300" y="77167"/>
                    <a:pt x="80010" y="110885"/>
                    <a:pt x="80010" y="153176"/>
                  </a:cubicBezTo>
                  <a:lnTo>
                    <a:pt x="80010" y="3126691"/>
                  </a:lnTo>
                  <a:cubicBezTo>
                    <a:pt x="81153" y="3168410"/>
                    <a:pt x="116014" y="3201557"/>
                    <a:pt x="157734" y="3200414"/>
                  </a:cubicBezTo>
                  <a:cubicBezTo>
                    <a:pt x="197739" y="3199271"/>
                    <a:pt x="230314" y="3166696"/>
                    <a:pt x="231458" y="3126691"/>
                  </a:cubicBezTo>
                  <a:lnTo>
                    <a:pt x="231458" y="153176"/>
                  </a:lnTo>
                  <a:cubicBezTo>
                    <a:pt x="231458" y="110885"/>
                    <a:pt x="197739" y="77167"/>
                    <a:pt x="156019" y="77167"/>
                  </a:cubicBezTo>
                  <a:lnTo>
                    <a:pt x="156019" y="77167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DFE90DCA-9680-EF4F-9897-0E89D521A932}"/>
                </a:ext>
              </a:extLst>
            </p:cNvPr>
            <p:cNvSpPr/>
            <p:nvPr/>
          </p:nvSpPr>
          <p:spPr>
            <a:xfrm>
              <a:off x="6073140" y="2519172"/>
              <a:ext cx="574928" cy="574928"/>
            </a:xfrm>
            <a:custGeom>
              <a:avLst/>
              <a:gdLst>
                <a:gd name="connsiteX0" fmla="*/ 574929 w 574928"/>
                <a:gd name="connsiteY0" fmla="*/ 287465 h 574928"/>
                <a:gd name="connsiteX1" fmla="*/ 287464 w 574928"/>
                <a:gd name="connsiteY1" fmla="*/ 574929 h 574928"/>
                <a:gd name="connsiteX2" fmla="*/ 0 w 574928"/>
                <a:gd name="connsiteY2" fmla="*/ 287465 h 574928"/>
                <a:gd name="connsiteX3" fmla="*/ 287464 w 574928"/>
                <a:gd name="connsiteY3" fmla="*/ 0 h 574928"/>
                <a:gd name="connsiteX4" fmla="*/ 574929 w 574928"/>
                <a:gd name="connsiteY4" fmla="*/ 287465 h 57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28" h="574928">
                  <a:moveTo>
                    <a:pt x="574929" y="287465"/>
                  </a:moveTo>
                  <a:cubicBezTo>
                    <a:pt x="574929" y="446227"/>
                    <a:pt x="446227" y="574929"/>
                    <a:pt x="287464" y="574929"/>
                  </a:cubicBezTo>
                  <a:cubicBezTo>
                    <a:pt x="128702" y="574929"/>
                    <a:pt x="0" y="446227"/>
                    <a:pt x="0" y="287465"/>
                  </a:cubicBezTo>
                  <a:cubicBezTo>
                    <a:pt x="0" y="128702"/>
                    <a:pt x="128702" y="0"/>
                    <a:pt x="287464" y="0"/>
                  </a:cubicBezTo>
                  <a:cubicBezTo>
                    <a:pt x="446227" y="0"/>
                    <a:pt x="574929" y="128703"/>
                    <a:pt x="574929" y="287465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386431B5-93C6-1D42-A8EE-F20D8A5FF089}"/>
                </a:ext>
              </a:extLst>
            </p:cNvPr>
            <p:cNvSpPr/>
            <p:nvPr/>
          </p:nvSpPr>
          <p:spPr>
            <a:xfrm>
              <a:off x="6095368" y="2478535"/>
              <a:ext cx="655629" cy="655570"/>
            </a:xfrm>
            <a:custGeom>
              <a:avLst/>
              <a:gdLst>
                <a:gd name="connsiteX0" fmla="*/ 321814 w 655629"/>
                <a:gd name="connsiteY0" fmla="*/ 655571 h 655570"/>
                <a:gd name="connsiteX1" fmla="*/ 60 w 655629"/>
                <a:gd name="connsiteY1" fmla="*/ 321814 h 655570"/>
                <a:gd name="connsiteX2" fmla="*/ 333816 w 655629"/>
                <a:gd name="connsiteY2" fmla="*/ 60 h 655570"/>
                <a:gd name="connsiteX3" fmla="*/ 655570 w 655629"/>
                <a:gd name="connsiteY3" fmla="*/ 333816 h 655570"/>
                <a:gd name="connsiteX4" fmla="*/ 333816 w 655629"/>
                <a:gd name="connsiteY4" fmla="*/ 655571 h 655570"/>
                <a:gd name="connsiteX5" fmla="*/ 321814 w 655629"/>
                <a:gd name="connsiteY5" fmla="*/ 655571 h 655570"/>
                <a:gd name="connsiteX6" fmla="*/ 322386 w 655629"/>
                <a:gd name="connsiteY6" fmla="*/ 80641 h 655570"/>
                <a:gd name="connsiteX7" fmla="*/ 313242 w 655629"/>
                <a:gd name="connsiteY7" fmla="*/ 80641 h 655570"/>
                <a:gd name="connsiteX8" fmla="*/ 73212 w 655629"/>
                <a:gd name="connsiteY8" fmla="*/ 335530 h 655570"/>
                <a:gd name="connsiteX9" fmla="*/ 322386 w 655629"/>
                <a:gd name="connsiteY9" fmla="*/ 575561 h 655570"/>
                <a:gd name="connsiteX10" fmla="*/ 331530 w 655629"/>
                <a:gd name="connsiteY10" fmla="*/ 575561 h 655570"/>
                <a:gd name="connsiteX11" fmla="*/ 571560 w 655629"/>
                <a:gd name="connsiteY11" fmla="*/ 320671 h 655570"/>
                <a:gd name="connsiteX12" fmla="*/ 322386 w 655629"/>
                <a:gd name="connsiteY12" fmla="*/ 80641 h 655570"/>
                <a:gd name="connsiteX13" fmla="*/ 322386 w 655629"/>
                <a:gd name="connsiteY13" fmla="*/ 80641 h 65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5629" h="655570">
                  <a:moveTo>
                    <a:pt x="321814" y="655571"/>
                  </a:moveTo>
                  <a:cubicBezTo>
                    <a:pt x="140649" y="652141"/>
                    <a:pt x="-3369" y="502408"/>
                    <a:pt x="60" y="321814"/>
                  </a:cubicBezTo>
                  <a:cubicBezTo>
                    <a:pt x="3489" y="140649"/>
                    <a:pt x="153222" y="-3369"/>
                    <a:pt x="333816" y="60"/>
                  </a:cubicBezTo>
                  <a:cubicBezTo>
                    <a:pt x="514410" y="3489"/>
                    <a:pt x="658999" y="153222"/>
                    <a:pt x="655570" y="333816"/>
                  </a:cubicBezTo>
                  <a:cubicBezTo>
                    <a:pt x="652141" y="509838"/>
                    <a:pt x="510409" y="652141"/>
                    <a:pt x="333816" y="655571"/>
                  </a:cubicBezTo>
                  <a:cubicBezTo>
                    <a:pt x="330387" y="655571"/>
                    <a:pt x="326386" y="655571"/>
                    <a:pt x="321814" y="655571"/>
                  </a:cubicBezTo>
                  <a:close/>
                  <a:moveTo>
                    <a:pt x="322386" y="80641"/>
                  </a:moveTo>
                  <a:cubicBezTo>
                    <a:pt x="319528" y="80641"/>
                    <a:pt x="316099" y="80641"/>
                    <a:pt x="313242" y="80641"/>
                  </a:cubicBezTo>
                  <a:cubicBezTo>
                    <a:pt x="176653" y="84642"/>
                    <a:pt x="69211" y="198942"/>
                    <a:pt x="73212" y="335530"/>
                  </a:cubicBezTo>
                  <a:cubicBezTo>
                    <a:pt x="77212" y="469833"/>
                    <a:pt x="187512" y="576703"/>
                    <a:pt x="322386" y="575561"/>
                  </a:cubicBezTo>
                  <a:lnTo>
                    <a:pt x="331530" y="575561"/>
                  </a:lnTo>
                  <a:cubicBezTo>
                    <a:pt x="468118" y="571560"/>
                    <a:pt x="575560" y="457260"/>
                    <a:pt x="571560" y="320671"/>
                  </a:cubicBezTo>
                  <a:cubicBezTo>
                    <a:pt x="567559" y="186369"/>
                    <a:pt x="456688" y="80070"/>
                    <a:pt x="322386" y="80641"/>
                  </a:cubicBezTo>
                  <a:lnTo>
                    <a:pt x="322386" y="80641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42E3938-9112-BA40-BE92-08E22D43E477}"/>
                </a:ext>
              </a:extLst>
            </p:cNvPr>
            <p:cNvSpPr/>
            <p:nvPr/>
          </p:nvSpPr>
          <p:spPr>
            <a:xfrm>
              <a:off x="6946391" y="1291018"/>
              <a:ext cx="232029" cy="3205543"/>
            </a:xfrm>
            <a:custGeom>
              <a:avLst/>
              <a:gdLst>
                <a:gd name="connsiteX0" fmla="*/ 116014 w 232029"/>
                <a:gd name="connsiteY0" fmla="*/ 0 h 3205543"/>
                <a:gd name="connsiteX1" fmla="*/ 116014 w 232029"/>
                <a:gd name="connsiteY1" fmla="*/ 0 h 3205543"/>
                <a:gd name="connsiteX2" fmla="*/ 232029 w 232029"/>
                <a:gd name="connsiteY2" fmla="*/ 116015 h 3205543"/>
                <a:gd name="connsiteX3" fmla="*/ 232029 w 232029"/>
                <a:gd name="connsiteY3" fmla="*/ 3089529 h 3205543"/>
                <a:gd name="connsiteX4" fmla="*/ 116014 w 232029"/>
                <a:gd name="connsiteY4" fmla="*/ 3205544 h 3205543"/>
                <a:gd name="connsiteX5" fmla="*/ 116014 w 232029"/>
                <a:gd name="connsiteY5" fmla="*/ 3205544 h 3205543"/>
                <a:gd name="connsiteX6" fmla="*/ 0 w 232029"/>
                <a:gd name="connsiteY6" fmla="*/ 3089529 h 3205543"/>
                <a:gd name="connsiteX7" fmla="*/ 0 w 232029"/>
                <a:gd name="connsiteY7" fmla="*/ 116015 h 3205543"/>
                <a:gd name="connsiteX8" fmla="*/ 116014 w 232029"/>
                <a:gd name="connsiteY8" fmla="*/ 0 h 32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29" h="3205543">
                  <a:moveTo>
                    <a:pt x="116014" y="0"/>
                  </a:moveTo>
                  <a:lnTo>
                    <a:pt x="116014" y="0"/>
                  </a:lnTo>
                  <a:cubicBezTo>
                    <a:pt x="180023" y="0"/>
                    <a:pt x="232029" y="52007"/>
                    <a:pt x="232029" y="116015"/>
                  </a:cubicBezTo>
                  <a:lnTo>
                    <a:pt x="232029" y="3089529"/>
                  </a:lnTo>
                  <a:cubicBezTo>
                    <a:pt x="232029" y="3153537"/>
                    <a:pt x="180023" y="3205544"/>
                    <a:pt x="116014" y="3205544"/>
                  </a:cubicBezTo>
                  <a:lnTo>
                    <a:pt x="116014" y="3205544"/>
                  </a:lnTo>
                  <a:cubicBezTo>
                    <a:pt x="52007" y="3205544"/>
                    <a:pt x="0" y="3153537"/>
                    <a:pt x="0" y="3089529"/>
                  </a:cubicBezTo>
                  <a:lnTo>
                    <a:pt x="0" y="116015"/>
                  </a:lnTo>
                  <a:cubicBezTo>
                    <a:pt x="0" y="52007"/>
                    <a:pt x="52007" y="0"/>
                    <a:pt x="116014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5E1B74BF-B42E-CE45-9344-E451FAA73AB6}"/>
                </a:ext>
              </a:extLst>
            </p:cNvPr>
            <p:cNvSpPr/>
            <p:nvPr/>
          </p:nvSpPr>
          <p:spPr>
            <a:xfrm>
              <a:off x="6906386" y="1251013"/>
              <a:ext cx="311467" cy="3285553"/>
            </a:xfrm>
            <a:custGeom>
              <a:avLst/>
              <a:gdLst>
                <a:gd name="connsiteX0" fmla="*/ 156019 w 311467"/>
                <a:gd name="connsiteY0" fmla="*/ 3285554 h 3285553"/>
                <a:gd name="connsiteX1" fmla="*/ 0 w 311467"/>
                <a:gd name="connsiteY1" fmla="*/ 3129534 h 3285553"/>
                <a:gd name="connsiteX2" fmla="*/ 0 w 311467"/>
                <a:gd name="connsiteY2" fmla="*/ 156020 h 3285553"/>
                <a:gd name="connsiteX3" fmla="*/ 155448 w 311467"/>
                <a:gd name="connsiteY3" fmla="*/ 0 h 3285553"/>
                <a:gd name="connsiteX4" fmla="*/ 311468 w 311467"/>
                <a:gd name="connsiteY4" fmla="*/ 155448 h 3285553"/>
                <a:gd name="connsiteX5" fmla="*/ 311468 w 311467"/>
                <a:gd name="connsiteY5" fmla="*/ 156020 h 3285553"/>
                <a:gd name="connsiteX6" fmla="*/ 311468 w 311467"/>
                <a:gd name="connsiteY6" fmla="*/ 3129534 h 3285553"/>
                <a:gd name="connsiteX7" fmla="*/ 156019 w 311467"/>
                <a:gd name="connsiteY7" fmla="*/ 3285554 h 3285553"/>
                <a:gd name="connsiteX8" fmla="*/ 156019 w 311467"/>
                <a:gd name="connsiteY8" fmla="*/ 80010 h 3285553"/>
                <a:gd name="connsiteX9" fmla="*/ 80010 w 311467"/>
                <a:gd name="connsiteY9" fmla="*/ 156020 h 3285553"/>
                <a:gd name="connsiteX10" fmla="*/ 80010 w 311467"/>
                <a:gd name="connsiteY10" fmla="*/ 3129534 h 3285553"/>
                <a:gd name="connsiteX11" fmla="*/ 156019 w 311467"/>
                <a:gd name="connsiteY11" fmla="*/ 3205544 h 3285553"/>
                <a:gd name="connsiteX12" fmla="*/ 232029 w 311467"/>
                <a:gd name="connsiteY12" fmla="*/ 3129534 h 3285553"/>
                <a:gd name="connsiteX13" fmla="*/ 232029 w 311467"/>
                <a:gd name="connsiteY13" fmla="*/ 3129534 h 3285553"/>
                <a:gd name="connsiteX14" fmla="*/ 232029 w 311467"/>
                <a:gd name="connsiteY14" fmla="*/ 156020 h 3285553"/>
                <a:gd name="connsiteX15" fmla="*/ 156019 w 311467"/>
                <a:gd name="connsiteY15" fmla="*/ 80010 h 3285553"/>
                <a:gd name="connsiteX16" fmla="*/ 156019 w 311467"/>
                <a:gd name="connsiteY16" fmla="*/ 80010 h 32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467" h="3285553">
                  <a:moveTo>
                    <a:pt x="156019" y="3285554"/>
                  </a:moveTo>
                  <a:cubicBezTo>
                    <a:pt x="69723" y="3285554"/>
                    <a:pt x="0" y="3215831"/>
                    <a:pt x="0" y="3129534"/>
                  </a:cubicBezTo>
                  <a:lnTo>
                    <a:pt x="0" y="156020"/>
                  </a:lnTo>
                  <a:cubicBezTo>
                    <a:pt x="0" y="69723"/>
                    <a:pt x="69723" y="0"/>
                    <a:pt x="155448" y="0"/>
                  </a:cubicBezTo>
                  <a:cubicBezTo>
                    <a:pt x="241173" y="0"/>
                    <a:pt x="311468" y="69723"/>
                    <a:pt x="311468" y="155448"/>
                  </a:cubicBezTo>
                  <a:cubicBezTo>
                    <a:pt x="311468" y="155448"/>
                    <a:pt x="311468" y="155448"/>
                    <a:pt x="311468" y="156020"/>
                  </a:cubicBezTo>
                  <a:lnTo>
                    <a:pt x="311468" y="3129534"/>
                  </a:lnTo>
                  <a:cubicBezTo>
                    <a:pt x="311468" y="3215831"/>
                    <a:pt x="241744" y="3285554"/>
                    <a:pt x="156019" y="3285554"/>
                  </a:cubicBezTo>
                  <a:close/>
                  <a:moveTo>
                    <a:pt x="156019" y="80010"/>
                  </a:moveTo>
                  <a:cubicBezTo>
                    <a:pt x="114300" y="80010"/>
                    <a:pt x="80010" y="113729"/>
                    <a:pt x="80010" y="156020"/>
                  </a:cubicBezTo>
                  <a:lnTo>
                    <a:pt x="80010" y="3129534"/>
                  </a:lnTo>
                  <a:cubicBezTo>
                    <a:pt x="80010" y="3171254"/>
                    <a:pt x="113729" y="3205544"/>
                    <a:pt x="156019" y="3205544"/>
                  </a:cubicBezTo>
                  <a:cubicBezTo>
                    <a:pt x="197739" y="3205544"/>
                    <a:pt x="232029" y="3171825"/>
                    <a:pt x="232029" y="3129534"/>
                  </a:cubicBezTo>
                  <a:cubicBezTo>
                    <a:pt x="232029" y="3129534"/>
                    <a:pt x="232029" y="3129534"/>
                    <a:pt x="232029" y="3129534"/>
                  </a:cubicBezTo>
                  <a:lnTo>
                    <a:pt x="232029" y="156020"/>
                  </a:lnTo>
                  <a:cubicBezTo>
                    <a:pt x="231458" y="113729"/>
                    <a:pt x="197739" y="80010"/>
                    <a:pt x="156019" y="80010"/>
                  </a:cubicBezTo>
                  <a:lnTo>
                    <a:pt x="156019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BBABDD80-DA21-A04D-BF28-D1F106CD679D}"/>
                </a:ext>
              </a:extLst>
            </p:cNvPr>
            <p:cNvSpPr/>
            <p:nvPr/>
          </p:nvSpPr>
          <p:spPr>
            <a:xfrm>
              <a:off x="6746938" y="1719072"/>
              <a:ext cx="574928" cy="574929"/>
            </a:xfrm>
            <a:custGeom>
              <a:avLst/>
              <a:gdLst>
                <a:gd name="connsiteX0" fmla="*/ 574929 w 574928"/>
                <a:gd name="connsiteY0" fmla="*/ 287465 h 574929"/>
                <a:gd name="connsiteX1" fmla="*/ 287465 w 574928"/>
                <a:gd name="connsiteY1" fmla="*/ 574929 h 574929"/>
                <a:gd name="connsiteX2" fmla="*/ 0 w 574928"/>
                <a:gd name="connsiteY2" fmla="*/ 287465 h 574929"/>
                <a:gd name="connsiteX3" fmla="*/ 287465 w 574928"/>
                <a:gd name="connsiteY3" fmla="*/ 0 h 574929"/>
                <a:gd name="connsiteX4" fmla="*/ 574929 w 574928"/>
                <a:gd name="connsiteY4" fmla="*/ 287465 h 57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28" h="574929">
                  <a:moveTo>
                    <a:pt x="574929" y="287465"/>
                  </a:moveTo>
                  <a:cubicBezTo>
                    <a:pt x="574929" y="446227"/>
                    <a:pt x="446227" y="574929"/>
                    <a:pt x="287465" y="574929"/>
                  </a:cubicBezTo>
                  <a:cubicBezTo>
                    <a:pt x="128702" y="574929"/>
                    <a:pt x="0" y="446227"/>
                    <a:pt x="0" y="287465"/>
                  </a:cubicBezTo>
                  <a:cubicBezTo>
                    <a:pt x="0" y="128702"/>
                    <a:pt x="128702" y="0"/>
                    <a:pt x="287465" y="0"/>
                  </a:cubicBezTo>
                  <a:cubicBezTo>
                    <a:pt x="446227" y="0"/>
                    <a:pt x="574929" y="128702"/>
                    <a:pt x="574929" y="287465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E1A35C4F-CB04-0147-9519-05251DB729DA}"/>
                </a:ext>
              </a:extLst>
            </p:cNvPr>
            <p:cNvSpPr/>
            <p:nvPr/>
          </p:nvSpPr>
          <p:spPr>
            <a:xfrm>
              <a:off x="6764083" y="1679066"/>
              <a:ext cx="654607" cy="654939"/>
            </a:xfrm>
            <a:custGeom>
              <a:avLst/>
              <a:gdLst>
                <a:gd name="connsiteX0" fmla="*/ 327469 w 654607"/>
                <a:gd name="connsiteY0" fmla="*/ 654939 h 654939"/>
                <a:gd name="connsiteX1" fmla="*/ 0 w 654607"/>
                <a:gd name="connsiteY1" fmla="*/ 327470 h 654939"/>
                <a:gd name="connsiteX2" fmla="*/ 327469 w 654607"/>
                <a:gd name="connsiteY2" fmla="*/ 0 h 654939"/>
                <a:gd name="connsiteX3" fmla="*/ 654368 w 654607"/>
                <a:gd name="connsiteY3" fmla="*/ 315468 h 654939"/>
                <a:gd name="connsiteX4" fmla="*/ 654368 w 654607"/>
                <a:gd name="connsiteY4" fmla="*/ 315468 h 654939"/>
                <a:gd name="connsiteX5" fmla="*/ 339471 w 654607"/>
                <a:gd name="connsiteY5" fmla="*/ 654939 h 654939"/>
                <a:gd name="connsiteX6" fmla="*/ 339471 w 654607"/>
                <a:gd name="connsiteY6" fmla="*/ 654939 h 654939"/>
                <a:gd name="connsiteX7" fmla="*/ 327469 w 654607"/>
                <a:gd name="connsiteY7" fmla="*/ 654939 h 654939"/>
                <a:gd name="connsiteX8" fmla="*/ 327469 w 654607"/>
                <a:gd name="connsiteY8" fmla="*/ 80010 h 654939"/>
                <a:gd name="connsiteX9" fmla="*/ 318325 w 654607"/>
                <a:gd name="connsiteY9" fmla="*/ 80010 h 654939"/>
                <a:gd name="connsiteX10" fmla="*/ 80581 w 654607"/>
                <a:gd name="connsiteY10" fmla="*/ 336614 h 654939"/>
                <a:gd name="connsiteX11" fmla="*/ 327469 w 654607"/>
                <a:gd name="connsiteY11" fmla="*/ 574929 h 654939"/>
                <a:gd name="connsiteX12" fmla="*/ 336613 w 654607"/>
                <a:gd name="connsiteY12" fmla="*/ 574929 h 654939"/>
                <a:gd name="connsiteX13" fmla="*/ 574929 w 654607"/>
                <a:gd name="connsiteY13" fmla="*/ 318897 h 654939"/>
                <a:gd name="connsiteX14" fmla="*/ 574929 w 654607"/>
                <a:gd name="connsiteY14" fmla="*/ 318897 h 654939"/>
                <a:gd name="connsiteX15" fmla="*/ 574929 w 654607"/>
                <a:gd name="connsiteY15" fmla="*/ 318897 h 654939"/>
                <a:gd name="connsiteX16" fmla="*/ 327469 w 654607"/>
                <a:gd name="connsiteY16" fmla="*/ 80010 h 654939"/>
                <a:gd name="connsiteX17" fmla="*/ 327469 w 654607"/>
                <a:gd name="connsiteY17" fmla="*/ 80010 h 65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607" h="654939">
                  <a:moveTo>
                    <a:pt x="327469" y="654939"/>
                  </a:moveTo>
                  <a:cubicBezTo>
                    <a:pt x="146875" y="654939"/>
                    <a:pt x="0" y="508064"/>
                    <a:pt x="0" y="327470"/>
                  </a:cubicBezTo>
                  <a:cubicBezTo>
                    <a:pt x="0" y="146876"/>
                    <a:pt x="146875" y="0"/>
                    <a:pt x="327469" y="0"/>
                  </a:cubicBezTo>
                  <a:cubicBezTo>
                    <a:pt x="503491" y="0"/>
                    <a:pt x="648081" y="139446"/>
                    <a:pt x="654368" y="315468"/>
                  </a:cubicBezTo>
                  <a:lnTo>
                    <a:pt x="654368" y="315468"/>
                  </a:lnTo>
                  <a:cubicBezTo>
                    <a:pt x="661225" y="496062"/>
                    <a:pt x="520065" y="648081"/>
                    <a:pt x="339471" y="654939"/>
                  </a:cubicBezTo>
                  <a:cubicBezTo>
                    <a:pt x="339471" y="654939"/>
                    <a:pt x="339471" y="654939"/>
                    <a:pt x="339471" y="654939"/>
                  </a:cubicBezTo>
                  <a:cubicBezTo>
                    <a:pt x="335470" y="654939"/>
                    <a:pt x="331470" y="654939"/>
                    <a:pt x="327469" y="654939"/>
                  </a:cubicBezTo>
                  <a:close/>
                  <a:moveTo>
                    <a:pt x="327469" y="80010"/>
                  </a:moveTo>
                  <a:cubicBezTo>
                    <a:pt x="324612" y="80010"/>
                    <a:pt x="321183" y="80010"/>
                    <a:pt x="318325" y="80010"/>
                  </a:cubicBezTo>
                  <a:cubicBezTo>
                    <a:pt x="181737" y="85154"/>
                    <a:pt x="75438" y="200025"/>
                    <a:pt x="80581" y="336614"/>
                  </a:cubicBezTo>
                  <a:cubicBezTo>
                    <a:pt x="85725" y="469773"/>
                    <a:pt x="194881" y="574929"/>
                    <a:pt x="327469" y="574929"/>
                  </a:cubicBezTo>
                  <a:lnTo>
                    <a:pt x="336613" y="574929"/>
                  </a:lnTo>
                  <a:cubicBezTo>
                    <a:pt x="473202" y="569786"/>
                    <a:pt x="579501" y="455486"/>
                    <a:pt x="574929" y="318897"/>
                  </a:cubicBezTo>
                  <a:cubicBezTo>
                    <a:pt x="574929" y="318897"/>
                    <a:pt x="574929" y="318897"/>
                    <a:pt x="574929" y="318897"/>
                  </a:cubicBezTo>
                  <a:lnTo>
                    <a:pt x="574929" y="318897"/>
                  </a:lnTo>
                  <a:cubicBezTo>
                    <a:pt x="569785" y="185738"/>
                    <a:pt x="460629" y="80582"/>
                    <a:pt x="327469" y="80010"/>
                  </a:cubicBezTo>
                  <a:lnTo>
                    <a:pt x="327469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5B0F918D-0EE5-D24D-81C5-F6FF9CE33895}"/>
                </a:ext>
              </a:extLst>
            </p:cNvPr>
            <p:cNvSpPr/>
            <p:nvPr/>
          </p:nvSpPr>
          <p:spPr>
            <a:xfrm>
              <a:off x="7557896" y="1291018"/>
              <a:ext cx="232029" cy="3205543"/>
            </a:xfrm>
            <a:custGeom>
              <a:avLst/>
              <a:gdLst>
                <a:gd name="connsiteX0" fmla="*/ 116014 w 232029"/>
                <a:gd name="connsiteY0" fmla="*/ 0 h 3205543"/>
                <a:gd name="connsiteX1" fmla="*/ 116014 w 232029"/>
                <a:gd name="connsiteY1" fmla="*/ 0 h 3205543"/>
                <a:gd name="connsiteX2" fmla="*/ 232029 w 232029"/>
                <a:gd name="connsiteY2" fmla="*/ 116015 h 3205543"/>
                <a:gd name="connsiteX3" fmla="*/ 232029 w 232029"/>
                <a:gd name="connsiteY3" fmla="*/ 3089529 h 3205543"/>
                <a:gd name="connsiteX4" fmla="*/ 116014 w 232029"/>
                <a:gd name="connsiteY4" fmla="*/ 3205544 h 3205543"/>
                <a:gd name="connsiteX5" fmla="*/ 116014 w 232029"/>
                <a:gd name="connsiteY5" fmla="*/ 3205544 h 3205543"/>
                <a:gd name="connsiteX6" fmla="*/ 0 w 232029"/>
                <a:gd name="connsiteY6" fmla="*/ 3089529 h 3205543"/>
                <a:gd name="connsiteX7" fmla="*/ 0 w 232029"/>
                <a:gd name="connsiteY7" fmla="*/ 116015 h 3205543"/>
                <a:gd name="connsiteX8" fmla="*/ 116014 w 232029"/>
                <a:gd name="connsiteY8" fmla="*/ 0 h 32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29" h="3205543">
                  <a:moveTo>
                    <a:pt x="116014" y="0"/>
                  </a:moveTo>
                  <a:lnTo>
                    <a:pt x="116014" y="0"/>
                  </a:lnTo>
                  <a:cubicBezTo>
                    <a:pt x="180023" y="0"/>
                    <a:pt x="232029" y="52007"/>
                    <a:pt x="232029" y="116015"/>
                  </a:cubicBezTo>
                  <a:lnTo>
                    <a:pt x="232029" y="3089529"/>
                  </a:lnTo>
                  <a:cubicBezTo>
                    <a:pt x="232029" y="3153537"/>
                    <a:pt x="180023" y="3205544"/>
                    <a:pt x="116014" y="3205544"/>
                  </a:cubicBezTo>
                  <a:lnTo>
                    <a:pt x="116014" y="3205544"/>
                  </a:lnTo>
                  <a:cubicBezTo>
                    <a:pt x="52007" y="3205544"/>
                    <a:pt x="0" y="3153537"/>
                    <a:pt x="0" y="3089529"/>
                  </a:cubicBezTo>
                  <a:lnTo>
                    <a:pt x="0" y="116015"/>
                  </a:lnTo>
                  <a:cubicBezTo>
                    <a:pt x="0" y="52007"/>
                    <a:pt x="52007" y="0"/>
                    <a:pt x="116014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F637B145-6D79-3C45-85E5-13C0C57E2D53}"/>
                </a:ext>
              </a:extLst>
            </p:cNvPr>
            <p:cNvSpPr/>
            <p:nvPr/>
          </p:nvSpPr>
          <p:spPr>
            <a:xfrm>
              <a:off x="7517891" y="1251013"/>
              <a:ext cx="311470" cy="3285553"/>
            </a:xfrm>
            <a:custGeom>
              <a:avLst/>
              <a:gdLst>
                <a:gd name="connsiteX0" fmla="*/ 156019 w 311470"/>
                <a:gd name="connsiteY0" fmla="*/ 3285554 h 3285553"/>
                <a:gd name="connsiteX1" fmla="*/ 0 w 311470"/>
                <a:gd name="connsiteY1" fmla="*/ 3129534 h 3285553"/>
                <a:gd name="connsiteX2" fmla="*/ 0 w 311470"/>
                <a:gd name="connsiteY2" fmla="*/ 156020 h 3285553"/>
                <a:gd name="connsiteX3" fmla="*/ 155448 w 311470"/>
                <a:gd name="connsiteY3" fmla="*/ 0 h 3285553"/>
                <a:gd name="connsiteX4" fmla="*/ 311468 w 311470"/>
                <a:gd name="connsiteY4" fmla="*/ 155448 h 3285553"/>
                <a:gd name="connsiteX5" fmla="*/ 311468 w 311470"/>
                <a:gd name="connsiteY5" fmla="*/ 156020 h 3285553"/>
                <a:gd name="connsiteX6" fmla="*/ 311468 w 311470"/>
                <a:gd name="connsiteY6" fmla="*/ 3129534 h 3285553"/>
                <a:gd name="connsiteX7" fmla="*/ 156019 w 311470"/>
                <a:gd name="connsiteY7" fmla="*/ 3285554 h 3285553"/>
                <a:gd name="connsiteX8" fmla="*/ 156019 w 311470"/>
                <a:gd name="connsiteY8" fmla="*/ 80010 h 3285553"/>
                <a:gd name="connsiteX9" fmla="*/ 80010 w 311470"/>
                <a:gd name="connsiteY9" fmla="*/ 156020 h 3285553"/>
                <a:gd name="connsiteX10" fmla="*/ 80010 w 311470"/>
                <a:gd name="connsiteY10" fmla="*/ 3129534 h 3285553"/>
                <a:gd name="connsiteX11" fmla="*/ 156019 w 311470"/>
                <a:gd name="connsiteY11" fmla="*/ 3205544 h 3285553"/>
                <a:gd name="connsiteX12" fmla="*/ 156019 w 311470"/>
                <a:gd name="connsiteY12" fmla="*/ 3205544 h 3285553"/>
                <a:gd name="connsiteX13" fmla="*/ 232029 w 311470"/>
                <a:gd name="connsiteY13" fmla="*/ 3129534 h 3285553"/>
                <a:gd name="connsiteX14" fmla="*/ 232029 w 311470"/>
                <a:gd name="connsiteY14" fmla="*/ 156020 h 3285553"/>
                <a:gd name="connsiteX15" fmla="*/ 156019 w 311470"/>
                <a:gd name="connsiteY15" fmla="*/ 80010 h 3285553"/>
                <a:gd name="connsiteX16" fmla="*/ 156019 w 311470"/>
                <a:gd name="connsiteY16" fmla="*/ 80010 h 32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470" h="3285553">
                  <a:moveTo>
                    <a:pt x="156019" y="3285554"/>
                  </a:moveTo>
                  <a:cubicBezTo>
                    <a:pt x="69723" y="3285554"/>
                    <a:pt x="0" y="3215831"/>
                    <a:pt x="0" y="3129534"/>
                  </a:cubicBezTo>
                  <a:lnTo>
                    <a:pt x="0" y="156020"/>
                  </a:lnTo>
                  <a:cubicBezTo>
                    <a:pt x="0" y="69723"/>
                    <a:pt x="69723" y="0"/>
                    <a:pt x="155448" y="0"/>
                  </a:cubicBezTo>
                  <a:cubicBezTo>
                    <a:pt x="241173" y="0"/>
                    <a:pt x="311468" y="69723"/>
                    <a:pt x="311468" y="155448"/>
                  </a:cubicBezTo>
                  <a:cubicBezTo>
                    <a:pt x="311468" y="155448"/>
                    <a:pt x="311468" y="155448"/>
                    <a:pt x="311468" y="156020"/>
                  </a:cubicBezTo>
                  <a:lnTo>
                    <a:pt x="311468" y="3129534"/>
                  </a:lnTo>
                  <a:cubicBezTo>
                    <a:pt x="312039" y="3215831"/>
                    <a:pt x="242316" y="3285554"/>
                    <a:pt x="156019" y="3285554"/>
                  </a:cubicBezTo>
                  <a:close/>
                  <a:moveTo>
                    <a:pt x="156019" y="80010"/>
                  </a:moveTo>
                  <a:cubicBezTo>
                    <a:pt x="114300" y="80010"/>
                    <a:pt x="80010" y="113729"/>
                    <a:pt x="80010" y="156020"/>
                  </a:cubicBezTo>
                  <a:lnTo>
                    <a:pt x="80010" y="3129534"/>
                  </a:lnTo>
                  <a:cubicBezTo>
                    <a:pt x="80010" y="3171254"/>
                    <a:pt x="113729" y="3205544"/>
                    <a:pt x="156019" y="3205544"/>
                  </a:cubicBezTo>
                  <a:lnTo>
                    <a:pt x="156019" y="3205544"/>
                  </a:lnTo>
                  <a:cubicBezTo>
                    <a:pt x="197739" y="3205544"/>
                    <a:pt x="232029" y="3171825"/>
                    <a:pt x="232029" y="3129534"/>
                  </a:cubicBezTo>
                  <a:lnTo>
                    <a:pt x="232029" y="156020"/>
                  </a:lnTo>
                  <a:cubicBezTo>
                    <a:pt x="232029" y="113729"/>
                    <a:pt x="197739" y="80010"/>
                    <a:pt x="156019" y="80010"/>
                  </a:cubicBezTo>
                  <a:lnTo>
                    <a:pt x="156019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8B4C74A4-6954-0B4D-903D-1F41EDFB24B1}"/>
                </a:ext>
              </a:extLst>
            </p:cNvPr>
            <p:cNvSpPr/>
            <p:nvPr/>
          </p:nvSpPr>
          <p:spPr>
            <a:xfrm>
              <a:off x="7352728" y="3408997"/>
              <a:ext cx="574928" cy="574928"/>
            </a:xfrm>
            <a:custGeom>
              <a:avLst/>
              <a:gdLst>
                <a:gd name="connsiteX0" fmla="*/ 574929 w 574928"/>
                <a:gd name="connsiteY0" fmla="*/ 287464 h 574928"/>
                <a:gd name="connsiteX1" fmla="*/ 287465 w 574928"/>
                <a:gd name="connsiteY1" fmla="*/ 574929 h 574928"/>
                <a:gd name="connsiteX2" fmla="*/ 0 w 574928"/>
                <a:gd name="connsiteY2" fmla="*/ 287464 h 574928"/>
                <a:gd name="connsiteX3" fmla="*/ 287465 w 574928"/>
                <a:gd name="connsiteY3" fmla="*/ 0 h 574928"/>
                <a:gd name="connsiteX4" fmla="*/ 574929 w 574928"/>
                <a:gd name="connsiteY4" fmla="*/ 287464 h 57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28" h="574928">
                  <a:moveTo>
                    <a:pt x="574929" y="287464"/>
                  </a:moveTo>
                  <a:cubicBezTo>
                    <a:pt x="574929" y="446227"/>
                    <a:pt x="446227" y="574929"/>
                    <a:pt x="287465" y="574929"/>
                  </a:cubicBezTo>
                  <a:cubicBezTo>
                    <a:pt x="128702" y="574929"/>
                    <a:pt x="0" y="446227"/>
                    <a:pt x="0" y="287464"/>
                  </a:cubicBezTo>
                  <a:cubicBezTo>
                    <a:pt x="0" y="128702"/>
                    <a:pt x="128702" y="0"/>
                    <a:pt x="287465" y="0"/>
                  </a:cubicBezTo>
                  <a:cubicBezTo>
                    <a:pt x="446227" y="0"/>
                    <a:pt x="574929" y="128702"/>
                    <a:pt x="574929" y="287464"/>
                  </a:cubicBezTo>
                  <a:close/>
                </a:path>
              </a:pathLst>
            </a:custGeom>
            <a:solidFill>
              <a:schemeClr val="accent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28898AB-24ED-914B-AD54-51137FC16B3B}"/>
                </a:ext>
              </a:extLst>
            </p:cNvPr>
            <p:cNvSpPr/>
            <p:nvPr/>
          </p:nvSpPr>
          <p:spPr>
            <a:xfrm>
              <a:off x="7369873" y="3368992"/>
              <a:ext cx="654607" cy="654938"/>
            </a:xfrm>
            <a:custGeom>
              <a:avLst/>
              <a:gdLst>
                <a:gd name="connsiteX0" fmla="*/ 327469 w 654607"/>
                <a:gd name="connsiteY0" fmla="*/ 654939 h 654938"/>
                <a:gd name="connsiteX1" fmla="*/ 0 w 654607"/>
                <a:gd name="connsiteY1" fmla="*/ 327469 h 654938"/>
                <a:gd name="connsiteX2" fmla="*/ 327469 w 654607"/>
                <a:gd name="connsiteY2" fmla="*/ 0 h 654938"/>
                <a:gd name="connsiteX3" fmla="*/ 654368 w 654607"/>
                <a:gd name="connsiteY3" fmla="*/ 315468 h 654938"/>
                <a:gd name="connsiteX4" fmla="*/ 654368 w 654607"/>
                <a:gd name="connsiteY4" fmla="*/ 315468 h 654938"/>
                <a:gd name="connsiteX5" fmla="*/ 339471 w 654607"/>
                <a:gd name="connsiteY5" fmla="*/ 654368 h 654938"/>
                <a:gd name="connsiteX6" fmla="*/ 327469 w 654607"/>
                <a:gd name="connsiteY6" fmla="*/ 654939 h 654938"/>
                <a:gd name="connsiteX7" fmla="*/ 328041 w 654607"/>
                <a:gd name="connsiteY7" fmla="*/ 80010 h 654938"/>
                <a:gd name="connsiteX8" fmla="*/ 318897 w 654607"/>
                <a:gd name="connsiteY8" fmla="*/ 80010 h 654938"/>
                <a:gd name="connsiteX9" fmla="*/ 78867 w 654607"/>
                <a:gd name="connsiteY9" fmla="*/ 334899 h 654938"/>
                <a:gd name="connsiteX10" fmla="*/ 328041 w 654607"/>
                <a:gd name="connsiteY10" fmla="*/ 574929 h 654938"/>
                <a:gd name="connsiteX11" fmla="*/ 337185 w 654607"/>
                <a:gd name="connsiteY11" fmla="*/ 574929 h 654938"/>
                <a:gd name="connsiteX12" fmla="*/ 575500 w 654607"/>
                <a:gd name="connsiteY12" fmla="*/ 318326 h 654938"/>
                <a:gd name="connsiteX13" fmla="*/ 575500 w 654607"/>
                <a:gd name="connsiteY13" fmla="*/ 318326 h 654938"/>
                <a:gd name="connsiteX14" fmla="*/ 328041 w 654607"/>
                <a:gd name="connsiteY14" fmla="*/ 80010 h 654938"/>
                <a:gd name="connsiteX15" fmla="*/ 328041 w 654607"/>
                <a:gd name="connsiteY15" fmla="*/ 80010 h 65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07" h="654938">
                  <a:moveTo>
                    <a:pt x="327469" y="654939"/>
                  </a:moveTo>
                  <a:cubicBezTo>
                    <a:pt x="146875" y="654939"/>
                    <a:pt x="0" y="508064"/>
                    <a:pt x="0" y="327469"/>
                  </a:cubicBezTo>
                  <a:cubicBezTo>
                    <a:pt x="0" y="146876"/>
                    <a:pt x="146875" y="0"/>
                    <a:pt x="327469" y="0"/>
                  </a:cubicBezTo>
                  <a:cubicBezTo>
                    <a:pt x="503491" y="0"/>
                    <a:pt x="648081" y="139446"/>
                    <a:pt x="654368" y="315468"/>
                  </a:cubicBezTo>
                  <a:lnTo>
                    <a:pt x="654368" y="315468"/>
                  </a:lnTo>
                  <a:cubicBezTo>
                    <a:pt x="661225" y="496062"/>
                    <a:pt x="520065" y="648081"/>
                    <a:pt x="339471" y="654368"/>
                  </a:cubicBezTo>
                  <a:cubicBezTo>
                    <a:pt x="335470" y="654368"/>
                    <a:pt x="331470" y="654939"/>
                    <a:pt x="327469" y="654939"/>
                  </a:cubicBezTo>
                  <a:close/>
                  <a:moveTo>
                    <a:pt x="328041" y="80010"/>
                  </a:moveTo>
                  <a:cubicBezTo>
                    <a:pt x="325183" y="80010"/>
                    <a:pt x="321754" y="80010"/>
                    <a:pt x="318897" y="80010"/>
                  </a:cubicBezTo>
                  <a:cubicBezTo>
                    <a:pt x="182308" y="84011"/>
                    <a:pt x="74866" y="198311"/>
                    <a:pt x="78867" y="334899"/>
                  </a:cubicBezTo>
                  <a:cubicBezTo>
                    <a:pt x="82868" y="469201"/>
                    <a:pt x="193167" y="576072"/>
                    <a:pt x="328041" y="574929"/>
                  </a:cubicBezTo>
                  <a:cubicBezTo>
                    <a:pt x="330898" y="574929"/>
                    <a:pt x="334328" y="574929"/>
                    <a:pt x="337185" y="574929"/>
                  </a:cubicBezTo>
                  <a:cubicBezTo>
                    <a:pt x="473773" y="569786"/>
                    <a:pt x="580073" y="454914"/>
                    <a:pt x="575500" y="318326"/>
                  </a:cubicBezTo>
                  <a:lnTo>
                    <a:pt x="575500" y="318326"/>
                  </a:lnTo>
                  <a:cubicBezTo>
                    <a:pt x="569785" y="185166"/>
                    <a:pt x="461200" y="80010"/>
                    <a:pt x="328041" y="80010"/>
                  </a:cubicBezTo>
                  <a:lnTo>
                    <a:pt x="328041" y="80010"/>
                  </a:lnTo>
                  <a:close/>
                </a:path>
              </a:pathLst>
            </a:custGeom>
            <a:solidFill>
              <a:srgbClr val="1D2A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C08C285C-0C60-E849-A251-710C69DB724D}"/>
              </a:ext>
            </a:extLst>
          </p:cNvPr>
          <p:cNvSpPr txBox="1">
            <a:spLocks/>
          </p:cNvSpPr>
          <p:nvPr/>
        </p:nvSpPr>
        <p:spPr>
          <a:xfrm>
            <a:off x="8057322" y="1764980"/>
            <a:ext cx="4134678" cy="4432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Tx/>
              <a:buNone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Tx/>
              <a:buNone/>
              <a:tabLst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Tx/>
              <a:buNone/>
              <a:tabLst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Tx/>
              <a:buNone/>
              <a:tabLst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Tx/>
              <a:buNone/>
              <a:tabLst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/>
              <a:t>Partnership: </a:t>
            </a:r>
            <a:br>
              <a:rPr lang="en-US" sz="2800"/>
            </a:br>
            <a:r>
              <a:rPr lang="en-US" sz="2800"/>
              <a:t>A Growth Mindset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200"/>
              <a:t>People</a:t>
            </a:r>
            <a:br>
              <a:rPr lang="en-US" sz="2200" b="0"/>
            </a:br>
            <a:r>
              <a:rPr lang="en-US" sz="1800" b="0"/>
              <a:t>Partnership Goals, Capacity Planning</a:t>
            </a:r>
          </a:p>
          <a:p>
            <a:pPr>
              <a:spcBef>
                <a:spcPts val="24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200"/>
              <a:t>Process</a:t>
            </a:r>
            <a:br>
              <a:rPr lang="en-US" sz="2200" b="0"/>
            </a:br>
            <a:r>
              <a:rPr lang="en-US" sz="1800" b="0"/>
              <a:t>Continuous Improvement/ </a:t>
            </a:r>
            <a:br>
              <a:rPr lang="en-US" sz="1800" b="0"/>
            </a:br>
            <a:r>
              <a:rPr lang="en-US" sz="1800" b="0"/>
              <a:t>Efficiencies, Strategies</a:t>
            </a:r>
          </a:p>
          <a:p>
            <a:pPr>
              <a:spcBef>
                <a:spcPts val="24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200"/>
              <a:t>Technology</a:t>
            </a:r>
            <a:br>
              <a:rPr lang="en-US" sz="2200" b="0"/>
            </a:br>
            <a:r>
              <a:rPr lang="en-US" sz="1800" b="0"/>
              <a:t>Automated Workflow, WellConnect</a:t>
            </a:r>
            <a:endParaRPr lang="en-US" sz="1800" b="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0E868CF-61AC-5848-A2D4-34082B1FD250}"/>
              </a:ext>
            </a:extLst>
          </p:cNvPr>
          <p:cNvCxnSpPr>
            <a:cxnSpLocks/>
          </p:cNvCxnSpPr>
          <p:nvPr/>
        </p:nvCxnSpPr>
        <p:spPr>
          <a:xfrm>
            <a:off x="8147720" y="2938815"/>
            <a:ext cx="731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84C4A3B-F388-CA45-9A2F-1D84D879E057}"/>
              </a:ext>
            </a:extLst>
          </p:cNvPr>
          <p:cNvCxnSpPr>
            <a:cxnSpLocks/>
          </p:cNvCxnSpPr>
          <p:nvPr/>
        </p:nvCxnSpPr>
        <p:spPr>
          <a:xfrm>
            <a:off x="8147720" y="4010765"/>
            <a:ext cx="731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33BDF35-7F95-C641-96AB-F586217689BE}"/>
              </a:ext>
            </a:extLst>
          </p:cNvPr>
          <p:cNvCxnSpPr>
            <a:cxnSpLocks/>
          </p:cNvCxnSpPr>
          <p:nvPr/>
        </p:nvCxnSpPr>
        <p:spPr>
          <a:xfrm>
            <a:off x="8147720" y="5334559"/>
            <a:ext cx="731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514B08C-DE47-6849-8E81-4CBA3766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C3D6-371F-584F-8108-63FCDD4A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9" y="484700"/>
            <a:ext cx="8645851" cy="814449"/>
          </a:xfrm>
        </p:spPr>
        <p:txBody>
          <a:bodyPr/>
          <a:lstStyle/>
          <a:p>
            <a:r>
              <a:rPr lang="en-US"/>
              <a:t>Detailed implementation process ensures smooth go-live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3E00F-84B7-964A-9FEA-6CB84B83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DD1616FB-D82C-4940-9D87-72F7FD3B94C0}"/>
              </a:ext>
            </a:extLst>
          </p:cNvPr>
          <p:cNvSpPr/>
          <p:nvPr/>
        </p:nvSpPr>
        <p:spPr>
          <a:xfrm rot="5400000" flipV="1">
            <a:off x="10416519" y="5369521"/>
            <a:ext cx="1515040" cy="722779"/>
          </a:xfrm>
          <a:prstGeom prst="triangle">
            <a:avLst>
              <a:gd name="adj" fmla="val 56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6B1F6-5518-534A-975B-E0C5DEB1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15</a:t>
            </a:fld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21BF11C-F655-1143-B5E5-ED21098EE063}"/>
              </a:ext>
            </a:extLst>
          </p:cNvPr>
          <p:cNvGrpSpPr/>
          <p:nvPr/>
        </p:nvGrpSpPr>
        <p:grpSpPr>
          <a:xfrm>
            <a:off x="244055" y="2061338"/>
            <a:ext cx="2327702" cy="3361134"/>
            <a:chOff x="244055" y="2356376"/>
            <a:chExt cx="2327702" cy="3361134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AE5E32C-89BA-C44C-BD90-26E4A64D2D4B}"/>
                </a:ext>
              </a:extLst>
            </p:cNvPr>
            <p:cNvSpPr/>
            <p:nvPr/>
          </p:nvSpPr>
          <p:spPr>
            <a:xfrm>
              <a:off x="244055" y="2696941"/>
              <a:ext cx="2327702" cy="1454879"/>
            </a:xfrm>
            <a:custGeom>
              <a:avLst/>
              <a:gdLst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0 w 2327702"/>
                <a:gd name="connsiteY4" fmla="*/ 1454879 h 1454879"/>
                <a:gd name="connsiteX5" fmla="*/ 0 w 2327702"/>
                <a:gd name="connsiteY5" fmla="*/ 233841 h 1454879"/>
                <a:gd name="connsiteX6" fmla="*/ 233841 w 2327702"/>
                <a:gd name="connsiteY6" fmla="*/ 0 h 1454879"/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548099 w 2327702"/>
                <a:gd name="connsiteY4" fmla="*/ 1454533 h 1454879"/>
                <a:gd name="connsiteX5" fmla="*/ 0 w 2327702"/>
                <a:gd name="connsiteY5" fmla="*/ 1454879 h 1454879"/>
                <a:gd name="connsiteX6" fmla="*/ 0 w 2327702"/>
                <a:gd name="connsiteY6" fmla="*/ 233841 h 1454879"/>
                <a:gd name="connsiteX7" fmla="*/ 233841 w 2327702"/>
                <a:gd name="connsiteY7" fmla="*/ 0 h 1454879"/>
                <a:gd name="connsiteX0" fmla="*/ 548099 w 2327702"/>
                <a:gd name="connsiteY0" fmla="*/ 1454533 h 1545973"/>
                <a:gd name="connsiteX1" fmla="*/ 0 w 2327702"/>
                <a:gd name="connsiteY1" fmla="*/ 1454879 h 1545973"/>
                <a:gd name="connsiteX2" fmla="*/ 0 w 2327702"/>
                <a:gd name="connsiteY2" fmla="*/ 233841 h 1545973"/>
                <a:gd name="connsiteX3" fmla="*/ 233841 w 2327702"/>
                <a:gd name="connsiteY3" fmla="*/ 0 h 1545973"/>
                <a:gd name="connsiteX4" fmla="*/ 2093861 w 2327702"/>
                <a:gd name="connsiteY4" fmla="*/ 0 h 1545973"/>
                <a:gd name="connsiteX5" fmla="*/ 2327702 w 2327702"/>
                <a:gd name="connsiteY5" fmla="*/ 233841 h 1545973"/>
                <a:gd name="connsiteX6" fmla="*/ 2327702 w 2327702"/>
                <a:gd name="connsiteY6" fmla="*/ 1454879 h 1545973"/>
                <a:gd name="connsiteX7" fmla="*/ 639539 w 2327702"/>
                <a:gd name="connsiteY7" fmla="*/ 1545973 h 1545973"/>
                <a:gd name="connsiteX0" fmla="*/ 0 w 2327702"/>
                <a:gd name="connsiteY0" fmla="*/ 1454879 h 1545973"/>
                <a:gd name="connsiteX1" fmla="*/ 0 w 2327702"/>
                <a:gd name="connsiteY1" fmla="*/ 233841 h 1545973"/>
                <a:gd name="connsiteX2" fmla="*/ 233841 w 2327702"/>
                <a:gd name="connsiteY2" fmla="*/ 0 h 1545973"/>
                <a:gd name="connsiteX3" fmla="*/ 2093861 w 2327702"/>
                <a:gd name="connsiteY3" fmla="*/ 0 h 1545973"/>
                <a:gd name="connsiteX4" fmla="*/ 2327702 w 2327702"/>
                <a:gd name="connsiteY4" fmla="*/ 233841 h 1545973"/>
                <a:gd name="connsiteX5" fmla="*/ 2327702 w 2327702"/>
                <a:gd name="connsiteY5" fmla="*/ 1454879 h 1545973"/>
                <a:gd name="connsiteX6" fmla="*/ 639539 w 2327702"/>
                <a:gd name="connsiteY6" fmla="*/ 1545973 h 1545973"/>
                <a:gd name="connsiteX0" fmla="*/ 0 w 2327702"/>
                <a:gd name="connsiteY0" fmla="*/ 1454879 h 1454879"/>
                <a:gd name="connsiteX1" fmla="*/ 0 w 2327702"/>
                <a:gd name="connsiteY1" fmla="*/ 233841 h 1454879"/>
                <a:gd name="connsiteX2" fmla="*/ 233841 w 2327702"/>
                <a:gd name="connsiteY2" fmla="*/ 0 h 1454879"/>
                <a:gd name="connsiteX3" fmla="*/ 2093861 w 2327702"/>
                <a:gd name="connsiteY3" fmla="*/ 0 h 1454879"/>
                <a:gd name="connsiteX4" fmla="*/ 2327702 w 2327702"/>
                <a:gd name="connsiteY4" fmla="*/ 233841 h 1454879"/>
                <a:gd name="connsiteX5" fmla="*/ 2327702 w 2327702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702" h="1454879">
                  <a:moveTo>
                    <a:pt x="0" y="1454879"/>
                  </a:moveTo>
                  <a:lnTo>
                    <a:pt x="0" y="233841"/>
                  </a:lnTo>
                  <a:cubicBezTo>
                    <a:pt x="0" y="104694"/>
                    <a:pt x="104694" y="0"/>
                    <a:pt x="233841" y="0"/>
                  </a:cubicBezTo>
                  <a:lnTo>
                    <a:pt x="2093861" y="0"/>
                  </a:lnTo>
                  <a:cubicBezTo>
                    <a:pt x="2223008" y="0"/>
                    <a:pt x="2327702" y="104694"/>
                    <a:pt x="2327702" y="233841"/>
                  </a:cubicBezTo>
                  <a:lnTo>
                    <a:pt x="2327702" y="1454879"/>
                  </a:lnTo>
                </a:path>
              </a:pathLst>
            </a:custGeom>
            <a:noFill/>
            <a:ln w="19050" cap="rnd">
              <a:solidFill>
                <a:srgbClr val="FCE0E3"/>
              </a:solidFill>
              <a:round/>
              <a:headEnd type="oval" w="med" len="med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3858D1-2338-724B-AF65-A75D3340B237}"/>
                </a:ext>
              </a:extLst>
            </p:cNvPr>
            <p:cNvGrpSpPr/>
            <p:nvPr/>
          </p:nvGrpSpPr>
          <p:grpSpPr>
            <a:xfrm>
              <a:off x="1091223" y="2356376"/>
              <a:ext cx="704930" cy="704928"/>
              <a:chOff x="1103721" y="2295589"/>
              <a:chExt cx="826502" cy="826501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5304E5F-F6E1-B54A-A82C-62261478CD2D}"/>
                  </a:ext>
                </a:extLst>
              </p:cNvPr>
              <p:cNvSpPr/>
              <p:nvPr/>
            </p:nvSpPr>
            <p:spPr>
              <a:xfrm>
                <a:off x="1103721" y="2295589"/>
                <a:ext cx="787472" cy="787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C1497C-543E-834D-9171-AAA382616C39}"/>
                  </a:ext>
                </a:extLst>
              </p:cNvPr>
              <p:cNvSpPr/>
              <p:nvPr/>
            </p:nvSpPr>
            <p:spPr>
              <a:xfrm>
                <a:off x="1142751" y="2334618"/>
                <a:ext cx="787472" cy="787472"/>
              </a:xfrm>
              <a:prstGeom prst="ellipse">
                <a:avLst/>
              </a:prstGeom>
              <a:solidFill>
                <a:srgbClr val="FC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3BFC6A5-84FB-8649-A267-21F9B28A64B9}"/>
                  </a:ext>
                </a:extLst>
              </p:cNvPr>
              <p:cNvSpPr/>
              <p:nvPr/>
            </p:nvSpPr>
            <p:spPr>
              <a:xfrm>
                <a:off x="1106863" y="2297109"/>
                <a:ext cx="787472" cy="7874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0A8271C-3775-0C4A-A9A7-0CE1F3C1D025}"/>
                  </a:ext>
                </a:extLst>
              </p:cNvPr>
              <p:cNvSpPr/>
              <p:nvPr/>
            </p:nvSpPr>
            <p:spPr>
              <a:xfrm>
                <a:off x="1220835" y="2415715"/>
                <a:ext cx="556386" cy="54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</a:rPr>
                  <a:t>1</a:t>
                </a:r>
              </a:p>
            </p:txBody>
          </p:sp>
        </p:grp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824B394-9BF5-9645-BBF1-100E0E366E77}"/>
                </a:ext>
              </a:extLst>
            </p:cNvPr>
            <p:cNvSpPr/>
            <p:nvPr/>
          </p:nvSpPr>
          <p:spPr>
            <a:xfrm flipV="1">
              <a:off x="244055" y="4262631"/>
              <a:ext cx="2283706" cy="1454879"/>
            </a:xfrm>
            <a:custGeom>
              <a:avLst/>
              <a:gdLst>
                <a:gd name="connsiteX0" fmla="*/ 0 w 2283706"/>
                <a:gd name="connsiteY0" fmla="*/ 1454879 h 1454879"/>
                <a:gd name="connsiteX1" fmla="*/ 2093795 w 2283706"/>
                <a:gd name="connsiteY1" fmla="*/ 1454879 h 1454879"/>
                <a:gd name="connsiteX2" fmla="*/ 2093795 w 2283706"/>
                <a:gd name="connsiteY2" fmla="*/ 104820 h 1454879"/>
                <a:gd name="connsiteX3" fmla="*/ 2283706 w 2283706"/>
                <a:gd name="connsiteY3" fmla="*/ 104820 h 1454879"/>
                <a:gd name="connsiteX4" fmla="*/ 2259212 w 2283706"/>
                <a:gd name="connsiteY4" fmla="*/ 68491 h 1454879"/>
                <a:gd name="connsiteX5" fmla="*/ 2093861 w 2283706"/>
                <a:gd name="connsiteY5" fmla="*/ 0 h 1454879"/>
                <a:gd name="connsiteX6" fmla="*/ 233841 w 2283706"/>
                <a:gd name="connsiteY6" fmla="*/ 0 h 1454879"/>
                <a:gd name="connsiteX7" fmla="*/ 0 w 2283706"/>
                <a:gd name="connsiteY7" fmla="*/ 233841 h 1454879"/>
                <a:gd name="connsiteX0" fmla="*/ 2093795 w 2283706"/>
                <a:gd name="connsiteY0" fmla="*/ 1454879 h 1546319"/>
                <a:gd name="connsiteX1" fmla="*/ 2093795 w 2283706"/>
                <a:gd name="connsiteY1" fmla="*/ 104820 h 1546319"/>
                <a:gd name="connsiteX2" fmla="*/ 2283706 w 2283706"/>
                <a:gd name="connsiteY2" fmla="*/ 104820 h 1546319"/>
                <a:gd name="connsiteX3" fmla="*/ 2259212 w 2283706"/>
                <a:gd name="connsiteY3" fmla="*/ 68491 h 1546319"/>
                <a:gd name="connsiteX4" fmla="*/ 2093861 w 2283706"/>
                <a:gd name="connsiteY4" fmla="*/ 0 h 1546319"/>
                <a:gd name="connsiteX5" fmla="*/ 233841 w 2283706"/>
                <a:gd name="connsiteY5" fmla="*/ 0 h 1546319"/>
                <a:gd name="connsiteX6" fmla="*/ 0 w 2283706"/>
                <a:gd name="connsiteY6" fmla="*/ 233841 h 1546319"/>
                <a:gd name="connsiteX7" fmla="*/ 0 w 2283706"/>
                <a:gd name="connsiteY7" fmla="*/ 1454879 h 1546319"/>
                <a:gd name="connsiteX8" fmla="*/ 2185235 w 2283706"/>
                <a:gd name="connsiteY8" fmla="*/ 1546319 h 1546319"/>
                <a:gd name="connsiteX0" fmla="*/ 2093795 w 2283706"/>
                <a:gd name="connsiteY0" fmla="*/ 1454879 h 1454879"/>
                <a:gd name="connsiteX1" fmla="*/ 2093795 w 2283706"/>
                <a:gd name="connsiteY1" fmla="*/ 104820 h 1454879"/>
                <a:gd name="connsiteX2" fmla="*/ 2283706 w 2283706"/>
                <a:gd name="connsiteY2" fmla="*/ 104820 h 1454879"/>
                <a:gd name="connsiteX3" fmla="*/ 2259212 w 2283706"/>
                <a:gd name="connsiteY3" fmla="*/ 68491 h 1454879"/>
                <a:gd name="connsiteX4" fmla="*/ 2093861 w 2283706"/>
                <a:gd name="connsiteY4" fmla="*/ 0 h 1454879"/>
                <a:gd name="connsiteX5" fmla="*/ 233841 w 2283706"/>
                <a:gd name="connsiteY5" fmla="*/ 0 h 1454879"/>
                <a:gd name="connsiteX6" fmla="*/ 0 w 2283706"/>
                <a:gd name="connsiteY6" fmla="*/ 233841 h 1454879"/>
                <a:gd name="connsiteX7" fmla="*/ 0 w 2283706"/>
                <a:gd name="connsiteY7" fmla="*/ 1454879 h 1454879"/>
                <a:gd name="connsiteX0" fmla="*/ 2093795 w 2283706"/>
                <a:gd name="connsiteY0" fmla="*/ 104820 h 1454879"/>
                <a:gd name="connsiteX1" fmla="*/ 2283706 w 2283706"/>
                <a:gd name="connsiteY1" fmla="*/ 104820 h 1454879"/>
                <a:gd name="connsiteX2" fmla="*/ 2259212 w 2283706"/>
                <a:gd name="connsiteY2" fmla="*/ 68491 h 1454879"/>
                <a:gd name="connsiteX3" fmla="*/ 2093861 w 2283706"/>
                <a:gd name="connsiteY3" fmla="*/ 0 h 1454879"/>
                <a:gd name="connsiteX4" fmla="*/ 233841 w 2283706"/>
                <a:gd name="connsiteY4" fmla="*/ 0 h 1454879"/>
                <a:gd name="connsiteX5" fmla="*/ 0 w 2283706"/>
                <a:gd name="connsiteY5" fmla="*/ 233841 h 1454879"/>
                <a:gd name="connsiteX6" fmla="*/ 0 w 2283706"/>
                <a:gd name="connsiteY6" fmla="*/ 1454879 h 1454879"/>
                <a:gd name="connsiteX0" fmla="*/ 2283706 w 2283706"/>
                <a:gd name="connsiteY0" fmla="*/ 104820 h 1454879"/>
                <a:gd name="connsiteX1" fmla="*/ 2259212 w 2283706"/>
                <a:gd name="connsiteY1" fmla="*/ 68491 h 1454879"/>
                <a:gd name="connsiteX2" fmla="*/ 2093861 w 2283706"/>
                <a:gd name="connsiteY2" fmla="*/ 0 h 1454879"/>
                <a:gd name="connsiteX3" fmla="*/ 233841 w 2283706"/>
                <a:gd name="connsiteY3" fmla="*/ 0 h 1454879"/>
                <a:gd name="connsiteX4" fmla="*/ 0 w 2283706"/>
                <a:gd name="connsiteY4" fmla="*/ 233841 h 1454879"/>
                <a:gd name="connsiteX5" fmla="*/ 0 w 2283706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706" h="1454879">
                  <a:moveTo>
                    <a:pt x="2283706" y="104820"/>
                  </a:moveTo>
                  <a:lnTo>
                    <a:pt x="2259212" y="68491"/>
                  </a:lnTo>
                  <a:cubicBezTo>
                    <a:pt x="2216895" y="26174"/>
                    <a:pt x="2158435" y="0"/>
                    <a:pt x="2093861" y="0"/>
                  </a:cubicBezTo>
                  <a:lnTo>
                    <a:pt x="233841" y="0"/>
                  </a:lnTo>
                  <a:cubicBezTo>
                    <a:pt x="104694" y="0"/>
                    <a:pt x="0" y="104694"/>
                    <a:pt x="0" y="233841"/>
                  </a:cubicBezTo>
                  <a:lnTo>
                    <a:pt x="0" y="1454879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round/>
              <a:headEnd type="none" w="med" len="med"/>
              <a:tailEnd type="non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2B4E11E2-5C2C-5E4E-91BB-2D9640402A3E}"/>
              </a:ext>
            </a:extLst>
          </p:cNvPr>
          <p:cNvSpPr txBox="1">
            <a:spLocks/>
          </p:cNvSpPr>
          <p:nvPr/>
        </p:nvSpPr>
        <p:spPr>
          <a:xfrm>
            <a:off x="399139" y="3216742"/>
            <a:ext cx="2027095" cy="2003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tabLst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2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Kick-Off</a:t>
            </a:r>
          </a:p>
          <a:p>
            <a:pPr>
              <a:spcBef>
                <a:spcPts val="1200"/>
              </a:spcBef>
            </a:pPr>
            <a:r>
              <a:rPr lang="en-US" b="0"/>
              <a:t>Clear expectations of process and accountabilities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1DB72EF-4025-E74C-A292-B4FC6A50860D}"/>
              </a:ext>
            </a:extLst>
          </p:cNvPr>
          <p:cNvGrpSpPr/>
          <p:nvPr/>
        </p:nvGrpSpPr>
        <p:grpSpPr>
          <a:xfrm>
            <a:off x="2571756" y="2061338"/>
            <a:ext cx="2327702" cy="3361134"/>
            <a:chOff x="2571756" y="2356376"/>
            <a:chExt cx="2327702" cy="3361134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B73223B-78FD-0344-B4B5-C85E1E22E97D}"/>
                </a:ext>
              </a:extLst>
            </p:cNvPr>
            <p:cNvSpPr/>
            <p:nvPr/>
          </p:nvSpPr>
          <p:spPr>
            <a:xfrm flipV="1">
              <a:off x="2571756" y="4262631"/>
              <a:ext cx="2327702" cy="1454879"/>
            </a:xfrm>
            <a:custGeom>
              <a:avLst/>
              <a:gdLst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0 w 2327702"/>
                <a:gd name="connsiteY4" fmla="*/ 1454879 h 1454879"/>
                <a:gd name="connsiteX5" fmla="*/ 0 w 2327702"/>
                <a:gd name="connsiteY5" fmla="*/ 233841 h 1454879"/>
                <a:gd name="connsiteX6" fmla="*/ 233841 w 2327702"/>
                <a:gd name="connsiteY6" fmla="*/ 0 h 1454879"/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548099 w 2327702"/>
                <a:gd name="connsiteY4" fmla="*/ 1454533 h 1454879"/>
                <a:gd name="connsiteX5" fmla="*/ 0 w 2327702"/>
                <a:gd name="connsiteY5" fmla="*/ 1454879 h 1454879"/>
                <a:gd name="connsiteX6" fmla="*/ 0 w 2327702"/>
                <a:gd name="connsiteY6" fmla="*/ 233841 h 1454879"/>
                <a:gd name="connsiteX7" fmla="*/ 233841 w 2327702"/>
                <a:gd name="connsiteY7" fmla="*/ 0 h 1454879"/>
                <a:gd name="connsiteX0" fmla="*/ 548099 w 2327702"/>
                <a:gd name="connsiteY0" fmla="*/ 1454533 h 1545973"/>
                <a:gd name="connsiteX1" fmla="*/ 0 w 2327702"/>
                <a:gd name="connsiteY1" fmla="*/ 1454879 h 1545973"/>
                <a:gd name="connsiteX2" fmla="*/ 0 w 2327702"/>
                <a:gd name="connsiteY2" fmla="*/ 233841 h 1545973"/>
                <a:gd name="connsiteX3" fmla="*/ 233841 w 2327702"/>
                <a:gd name="connsiteY3" fmla="*/ 0 h 1545973"/>
                <a:gd name="connsiteX4" fmla="*/ 2093861 w 2327702"/>
                <a:gd name="connsiteY4" fmla="*/ 0 h 1545973"/>
                <a:gd name="connsiteX5" fmla="*/ 2327702 w 2327702"/>
                <a:gd name="connsiteY5" fmla="*/ 233841 h 1545973"/>
                <a:gd name="connsiteX6" fmla="*/ 2327702 w 2327702"/>
                <a:gd name="connsiteY6" fmla="*/ 1454879 h 1545973"/>
                <a:gd name="connsiteX7" fmla="*/ 639539 w 2327702"/>
                <a:gd name="connsiteY7" fmla="*/ 1545973 h 1545973"/>
                <a:gd name="connsiteX0" fmla="*/ 0 w 2327702"/>
                <a:gd name="connsiteY0" fmla="*/ 1454879 h 1545973"/>
                <a:gd name="connsiteX1" fmla="*/ 0 w 2327702"/>
                <a:gd name="connsiteY1" fmla="*/ 233841 h 1545973"/>
                <a:gd name="connsiteX2" fmla="*/ 233841 w 2327702"/>
                <a:gd name="connsiteY2" fmla="*/ 0 h 1545973"/>
                <a:gd name="connsiteX3" fmla="*/ 2093861 w 2327702"/>
                <a:gd name="connsiteY3" fmla="*/ 0 h 1545973"/>
                <a:gd name="connsiteX4" fmla="*/ 2327702 w 2327702"/>
                <a:gd name="connsiteY4" fmla="*/ 233841 h 1545973"/>
                <a:gd name="connsiteX5" fmla="*/ 2327702 w 2327702"/>
                <a:gd name="connsiteY5" fmla="*/ 1454879 h 1545973"/>
                <a:gd name="connsiteX6" fmla="*/ 639539 w 2327702"/>
                <a:gd name="connsiteY6" fmla="*/ 1545973 h 1545973"/>
                <a:gd name="connsiteX0" fmla="*/ 0 w 2327702"/>
                <a:gd name="connsiteY0" fmla="*/ 1454879 h 1454879"/>
                <a:gd name="connsiteX1" fmla="*/ 0 w 2327702"/>
                <a:gd name="connsiteY1" fmla="*/ 233841 h 1454879"/>
                <a:gd name="connsiteX2" fmla="*/ 233841 w 2327702"/>
                <a:gd name="connsiteY2" fmla="*/ 0 h 1454879"/>
                <a:gd name="connsiteX3" fmla="*/ 2093861 w 2327702"/>
                <a:gd name="connsiteY3" fmla="*/ 0 h 1454879"/>
                <a:gd name="connsiteX4" fmla="*/ 2327702 w 2327702"/>
                <a:gd name="connsiteY4" fmla="*/ 233841 h 1454879"/>
                <a:gd name="connsiteX5" fmla="*/ 2327702 w 2327702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702" h="1454879">
                  <a:moveTo>
                    <a:pt x="0" y="1454879"/>
                  </a:moveTo>
                  <a:lnTo>
                    <a:pt x="0" y="233841"/>
                  </a:lnTo>
                  <a:cubicBezTo>
                    <a:pt x="0" y="104694"/>
                    <a:pt x="104694" y="0"/>
                    <a:pt x="233841" y="0"/>
                  </a:cubicBezTo>
                  <a:lnTo>
                    <a:pt x="2093861" y="0"/>
                  </a:lnTo>
                  <a:cubicBezTo>
                    <a:pt x="2223008" y="0"/>
                    <a:pt x="2327702" y="104694"/>
                    <a:pt x="2327702" y="233841"/>
                  </a:cubicBezTo>
                  <a:lnTo>
                    <a:pt x="2327702" y="1454879"/>
                  </a:lnTo>
                </a:path>
              </a:pathLst>
            </a:custGeom>
            <a:noFill/>
            <a:ln w="19050" cap="rnd">
              <a:solidFill>
                <a:schemeClr val="accent6"/>
              </a:solidFill>
              <a:round/>
              <a:headEnd type="oval" w="med" len="med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90D5351-6AED-BF4D-A359-710E17115D02}"/>
                </a:ext>
              </a:extLst>
            </p:cNvPr>
            <p:cNvSpPr/>
            <p:nvPr/>
          </p:nvSpPr>
          <p:spPr>
            <a:xfrm>
              <a:off x="2609810" y="2693066"/>
              <a:ext cx="2245652" cy="113634"/>
            </a:xfrm>
            <a:custGeom>
              <a:avLst/>
              <a:gdLst>
                <a:gd name="connsiteX0" fmla="*/ 195787 w 2245652"/>
                <a:gd name="connsiteY0" fmla="*/ 0 h 113634"/>
                <a:gd name="connsiteX1" fmla="*/ 2055807 w 2245652"/>
                <a:gd name="connsiteY1" fmla="*/ 0 h 113634"/>
                <a:gd name="connsiteX2" fmla="*/ 2221158 w 2245652"/>
                <a:gd name="connsiteY2" fmla="*/ 68491 h 113634"/>
                <a:gd name="connsiteX3" fmla="*/ 2245652 w 2245652"/>
                <a:gd name="connsiteY3" fmla="*/ 104820 h 113634"/>
                <a:gd name="connsiteX4" fmla="*/ 2230743 w 2245652"/>
                <a:gd name="connsiteY4" fmla="*/ 113634 h 113634"/>
                <a:gd name="connsiteX5" fmla="*/ 0 w 2245652"/>
                <a:gd name="connsiteY5" fmla="*/ 113634 h 113634"/>
                <a:gd name="connsiteX6" fmla="*/ 30437 w 2245652"/>
                <a:gd name="connsiteY6" fmla="*/ 68491 h 113634"/>
                <a:gd name="connsiteX7" fmla="*/ 195787 w 2245652"/>
                <a:gd name="connsiteY7" fmla="*/ 0 h 113634"/>
                <a:gd name="connsiteX0" fmla="*/ 2230743 w 2322183"/>
                <a:gd name="connsiteY0" fmla="*/ 113634 h 205074"/>
                <a:gd name="connsiteX1" fmla="*/ 0 w 2322183"/>
                <a:gd name="connsiteY1" fmla="*/ 113634 h 205074"/>
                <a:gd name="connsiteX2" fmla="*/ 30437 w 2322183"/>
                <a:gd name="connsiteY2" fmla="*/ 68491 h 205074"/>
                <a:gd name="connsiteX3" fmla="*/ 195787 w 2322183"/>
                <a:gd name="connsiteY3" fmla="*/ 0 h 205074"/>
                <a:gd name="connsiteX4" fmla="*/ 2055807 w 2322183"/>
                <a:gd name="connsiteY4" fmla="*/ 0 h 205074"/>
                <a:gd name="connsiteX5" fmla="*/ 2221158 w 2322183"/>
                <a:gd name="connsiteY5" fmla="*/ 68491 h 205074"/>
                <a:gd name="connsiteX6" fmla="*/ 2245652 w 2322183"/>
                <a:gd name="connsiteY6" fmla="*/ 104820 h 205074"/>
                <a:gd name="connsiteX7" fmla="*/ 2322183 w 2322183"/>
                <a:gd name="connsiteY7" fmla="*/ 205074 h 205074"/>
                <a:gd name="connsiteX0" fmla="*/ 2230743 w 2245652"/>
                <a:gd name="connsiteY0" fmla="*/ 113634 h 113634"/>
                <a:gd name="connsiteX1" fmla="*/ 0 w 2245652"/>
                <a:gd name="connsiteY1" fmla="*/ 113634 h 113634"/>
                <a:gd name="connsiteX2" fmla="*/ 30437 w 2245652"/>
                <a:gd name="connsiteY2" fmla="*/ 68491 h 113634"/>
                <a:gd name="connsiteX3" fmla="*/ 195787 w 2245652"/>
                <a:gd name="connsiteY3" fmla="*/ 0 h 113634"/>
                <a:gd name="connsiteX4" fmla="*/ 2055807 w 2245652"/>
                <a:gd name="connsiteY4" fmla="*/ 0 h 113634"/>
                <a:gd name="connsiteX5" fmla="*/ 2221158 w 2245652"/>
                <a:gd name="connsiteY5" fmla="*/ 68491 h 113634"/>
                <a:gd name="connsiteX6" fmla="*/ 2245652 w 2245652"/>
                <a:gd name="connsiteY6" fmla="*/ 104820 h 113634"/>
                <a:gd name="connsiteX0" fmla="*/ 2027543 w 2245652"/>
                <a:gd name="connsiteY0" fmla="*/ 208884 h 208884"/>
                <a:gd name="connsiteX1" fmla="*/ 0 w 2245652"/>
                <a:gd name="connsiteY1" fmla="*/ 113634 h 208884"/>
                <a:gd name="connsiteX2" fmla="*/ 30437 w 2245652"/>
                <a:gd name="connsiteY2" fmla="*/ 68491 h 208884"/>
                <a:gd name="connsiteX3" fmla="*/ 195787 w 2245652"/>
                <a:gd name="connsiteY3" fmla="*/ 0 h 208884"/>
                <a:gd name="connsiteX4" fmla="*/ 2055807 w 2245652"/>
                <a:gd name="connsiteY4" fmla="*/ 0 h 208884"/>
                <a:gd name="connsiteX5" fmla="*/ 2221158 w 2245652"/>
                <a:gd name="connsiteY5" fmla="*/ 68491 h 208884"/>
                <a:gd name="connsiteX6" fmla="*/ 2245652 w 2245652"/>
                <a:gd name="connsiteY6" fmla="*/ 104820 h 208884"/>
                <a:gd name="connsiteX0" fmla="*/ 0 w 2245652"/>
                <a:gd name="connsiteY0" fmla="*/ 113634 h 113634"/>
                <a:gd name="connsiteX1" fmla="*/ 30437 w 2245652"/>
                <a:gd name="connsiteY1" fmla="*/ 68491 h 113634"/>
                <a:gd name="connsiteX2" fmla="*/ 195787 w 2245652"/>
                <a:gd name="connsiteY2" fmla="*/ 0 h 113634"/>
                <a:gd name="connsiteX3" fmla="*/ 2055807 w 2245652"/>
                <a:gd name="connsiteY3" fmla="*/ 0 h 113634"/>
                <a:gd name="connsiteX4" fmla="*/ 2221158 w 2245652"/>
                <a:gd name="connsiteY4" fmla="*/ 68491 h 113634"/>
                <a:gd name="connsiteX5" fmla="*/ 2245652 w 2245652"/>
                <a:gd name="connsiteY5" fmla="*/ 104820 h 11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5652" h="113634">
                  <a:moveTo>
                    <a:pt x="0" y="113634"/>
                  </a:moveTo>
                  <a:lnTo>
                    <a:pt x="30437" y="68491"/>
                  </a:lnTo>
                  <a:cubicBezTo>
                    <a:pt x="72753" y="26174"/>
                    <a:pt x="131214" y="0"/>
                    <a:pt x="195787" y="0"/>
                  </a:cubicBezTo>
                  <a:lnTo>
                    <a:pt x="2055807" y="0"/>
                  </a:lnTo>
                  <a:cubicBezTo>
                    <a:pt x="2120381" y="0"/>
                    <a:pt x="2178841" y="26174"/>
                    <a:pt x="2221158" y="68491"/>
                  </a:cubicBezTo>
                  <a:lnTo>
                    <a:pt x="2245652" y="10482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round/>
              <a:headEnd type="none" w="med" len="med"/>
              <a:tailEnd type="non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1978D33-035E-C344-ACF3-BF73DE7F982B}"/>
                </a:ext>
              </a:extLst>
            </p:cNvPr>
            <p:cNvGrpSpPr/>
            <p:nvPr/>
          </p:nvGrpSpPr>
          <p:grpSpPr>
            <a:xfrm>
              <a:off x="3380171" y="2356376"/>
              <a:ext cx="704930" cy="704928"/>
              <a:chOff x="1103721" y="2295589"/>
              <a:chExt cx="826502" cy="826501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96F1620-6070-5349-B67A-5F6316450857}"/>
                  </a:ext>
                </a:extLst>
              </p:cNvPr>
              <p:cNvSpPr/>
              <p:nvPr/>
            </p:nvSpPr>
            <p:spPr>
              <a:xfrm>
                <a:off x="1103721" y="2295589"/>
                <a:ext cx="787472" cy="787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F1E5568-D59B-6B41-91E8-CE0F994850CB}"/>
                  </a:ext>
                </a:extLst>
              </p:cNvPr>
              <p:cNvSpPr/>
              <p:nvPr/>
            </p:nvSpPr>
            <p:spPr>
              <a:xfrm>
                <a:off x="1142751" y="2334618"/>
                <a:ext cx="787472" cy="78747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B29EC3F3-7871-5949-8376-7ACA0C62B1E9}"/>
                  </a:ext>
                </a:extLst>
              </p:cNvPr>
              <p:cNvSpPr/>
              <p:nvPr/>
            </p:nvSpPr>
            <p:spPr>
              <a:xfrm>
                <a:off x="1106863" y="2297109"/>
                <a:ext cx="787472" cy="7874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76505A0-EEAF-644E-A8EE-6A31F4D12770}"/>
                  </a:ext>
                </a:extLst>
              </p:cNvPr>
              <p:cNvSpPr/>
              <p:nvPr/>
            </p:nvSpPr>
            <p:spPr>
              <a:xfrm>
                <a:off x="1220835" y="2415715"/>
                <a:ext cx="556386" cy="54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3917DDD-9B5E-A74E-88A3-C23FAF64DA91}"/>
              </a:ext>
            </a:extLst>
          </p:cNvPr>
          <p:cNvGrpSpPr/>
          <p:nvPr/>
        </p:nvGrpSpPr>
        <p:grpSpPr>
          <a:xfrm>
            <a:off x="4903225" y="2061338"/>
            <a:ext cx="2327702" cy="3361134"/>
            <a:chOff x="4903225" y="2356376"/>
            <a:chExt cx="2327702" cy="33611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0727496-9550-5041-A5BB-7EB38F3FCB46}"/>
                </a:ext>
              </a:extLst>
            </p:cNvPr>
            <p:cNvGrpSpPr/>
            <p:nvPr/>
          </p:nvGrpSpPr>
          <p:grpSpPr>
            <a:xfrm flipV="1">
              <a:off x="4903225" y="2693066"/>
              <a:ext cx="2327702" cy="3024444"/>
              <a:chOff x="5163954" y="2693066"/>
              <a:chExt cx="2327702" cy="3024444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84FDD3F-AC01-FE4E-A350-81A04F3E35BD}"/>
                  </a:ext>
                </a:extLst>
              </p:cNvPr>
              <p:cNvSpPr/>
              <p:nvPr/>
            </p:nvSpPr>
            <p:spPr>
              <a:xfrm flipV="1">
                <a:off x="5163954" y="4262631"/>
                <a:ext cx="2327702" cy="1454879"/>
              </a:xfrm>
              <a:custGeom>
                <a:avLst/>
                <a:gdLst>
                  <a:gd name="connsiteX0" fmla="*/ 233841 w 2327702"/>
                  <a:gd name="connsiteY0" fmla="*/ 0 h 1454879"/>
                  <a:gd name="connsiteX1" fmla="*/ 2093861 w 2327702"/>
                  <a:gd name="connsiteY1" fmla="*/ 0 h 1454879"/>
                  <a:gd name="connsiteX2" fmla="*/ 2327702 w 2327702"/>
                  <a:gd name="connsiteY2" fmla="*/ 233841 h 1454879"/>
                  <a:gd name="connsiteX3" fmla="*/ 2327702 w 2327702"/>
                  <a:gd name="connsiteY3" fmla="*/ 1454879 h 1454879"/>
                  <a:gd name="connsiteX4" fmla="*/ 0 w 2327702"/>
                  <a:gd name="connsiteY4" fmla="*/ 1454879 h 1454879"/>
                  <a:gd name="connsiteX5" fmla="*/ 0 w 2327702"/>
                  <a:gd name="connsiteY5" fmla="*/ 233841 h 1454879"/>
                  <a:gd name="connsiteX6" fmla="*/ 233841 w 2327702"/>
                  <a:gd name="connsiteY6" fmla="*/ 0 h 1454879"/>
                  <a:gd name="connsiteX0" fmla="*/ 233841 w 2327702"/>
                  <a:gd name="connsiteY0" fmla="*/ 0 h 1454879"/>
                  <a:gd name="connsiteX1" fmla="*/ 2093861 w 2327702"/>
                  <a:gd name="connsiteY1" fmla="*/ 0 h 1454879"/>
                  <a:gd name="connsiteX2" fmla="*/ 2327702 w 2327702"/>
                  <a:gd name="connsiteY2" fmla="*/ 233841 h 1454879"/>
                  <a:gd name="connsiteX3" fmla="*/ 2327702 w 2327702"/>
                  <a:gd name="connsiteY3" fmla="*/ 1454879 h 1454879"/>
                  <a:gd name="connsiteX4" fmla="*/ 548099 w 2327702"/>
                  <a:gd name="connsiteY4" fmla="*/ 1454533 h 1454879"/>
                  <a:gd name="connsiteX5" fmla="*/ 0 w 2327702"/>
                  <a:gd name="connsiteY5" fmla="*/ 1454879 h 1454879"/>
                  <a:gd name="connsiteX6" fmla="*/ 0 w 2327702"/>
                  <a:gd name="connsiteY6" fmla="*/ 233841 h 1454879"/>
                  <a:gd name="connsiteX7" fmla="*/ 233841 w 2327702"/>
                  <a:gd name="connsiteY7" fmla="*/ 0 h 1454879"/>
                  <a:gd name="connsiteX0" fmla="*/ 548099 w 2327702"/>
                  <a:gd name="connsiteY0" fmla="*/ 1454533 h 1545973"/>
                  <a:gd name="connsiteX1" fmla="*/ 0 w 2327702"/>
                  <a:gd name="connsiteY1" fmla="*/ 1454879 h 1545973"/>
                  <a:gd name="connsiteX2" fmla="*/ 0 w 2327702"/>
                  <a:gd name="connsiteY2" fmla="*/ 233841 h 1545973"/>
                  <a:gd name="connsiteX3" fmla="*/ 233841 w 2327702"/>
                  <a:gd name="connsiteY3" fmla="*/ 0 h 1545973"/>
                  <a:gd name="connsiteX4" fmla="*/ 2093861 w 2327702"/>
                  <a:gd name="connsiteY4" fmla="*/ 0 h 1545973"/>
                  <a:gd name="connsiteX5" fmla="*/ 2327702 w 2327702"/>
                  <a:gd name="connsiteY5" fmla="*/ 233841 h 1545973"/>
                  <a:gd name="connsiteX6" fmla="*/ 2327702 w 2327702"/>
                  <a:gd name="connsiteY6" fmla="*/ 1454879 h 1545973"/>
                  <a:gd name="connsiteX7" fmla="*/ 639539 w 2327702"/>
                  <a:gd name="connsiteY7" fmla="*/ 1545973 h 1545973"/>
                  <a:gd name="connsiteX0" fmla="*/ 0 w 2327702"/>
                  <a:gd name="connsiteY0" fmla="*/ 1454879 h 1545973"/>
                  <a:gd name="connsiteX1" fmla="*/ 0 w 2327702"/>
                  <a:gd name="connsiteY1" fmla="*/ 233841 h 1545973"/>
                  <a:gd name="connsiteX2" fmla="*/ 233841 w 2327702"/>
                  <a:gd name="connsiteY2" fmla="*/ 0 h 1545973"/>
                  <a:gd name="connsiteX3" fmla="*/ 2093861 w 2327702"/>
                  <a:gd name="connsiteY3" fmla="*/ 0 h 1545973"/>
                  <a:gd name="connsiteX4" fmla="*/ 2327702 w 2327702"/>
                  <a:gd name="connsiteY4" fmla="*/ 233841 h 1545973"/>
                  <a:gd name="connsiteX5" fmla="*/ 2327702 w 2327702"/>
                  <a:gd name="connsiteY5" fmla="*/ 1454879 h 1545973"/>
                  <a:gd name="connsiteX6" fmla="*/ 639539 w 2327702"/>
                  <a:gd name="connsiteY6" fmla="*/ 1545973 h 1545973"/>
                  <a:gd name="connsiteX0" fmla="*/ 0 w 2327702"/>
                  <a:gd name="connsiteY0" fmla="*/ 1454879 h 1454879"/>
                  <a:gd name="connsiteX1" fmla="*/ 0 w 2327702"/>
                  <a:gd name="connsiteY1" fmla="*/ 233841 h 1454879"/>
                  <a:gd name="connsiteX2" fmla="*/ 233841 w 2327702"/>
                  <a:gd name="connsiteY2" fmla="*/ 0 h 1454879"/>
                  <a:gd name="connsiteX3" fmla="*/ 2093861 w 2327702"/>
                  <a:gd name="connsiteY3" fmla="*/ 0 h 1454879"/>
                  <a:gd name="connsiteX4" fmla="*/ 2327702 w 2327702"/>
                  <a:gd name="connsiteY4" fmla="*/ 233841 h 1454879"/>
                  <a:gd name="connsiteX5" fmla="*/ 2327702 w 2327702"/>
                  <a:gd name="connsiteY5" fmla="*/ 1454879 h 145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7702" h="1454879">
                    <a:moveTo>
                      <a:pt x="0" y="1454879"/>
                    </a:moveTo>
                    <a:lnTo>
                      <a:pt x="0" y="233841"/>
                    </a:lnTo>
                    <a:cubicBezTo>
                      <a:pt x="0" y="104694"/>
                      <a:pt x="104694" y="0"/>
                      <a:pt x="233841" y="0"/>
                    </a:cubicBezTo>
                    <a:lnTo>
                      <a:pt x="2093861" y="0"/>
                    </a:lnTo>
                    <a:cubicBezTo>
                      <a:pt x="2223008" y="0"/>
                      <a:pt x="2327702" y="104694"/>
                      <a:pt x="2327702" y="233841"/>
                    </a:cubicBezTo>
                    <a:lnTo>
                      <a:pt x="2327702" y="1454879"/>
                    </a:ln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round/>
                <a:headEnd type="oval" w="med" len="med"/>
                <a:tailEnd type="arrow" w="lg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343140A-955C-E042-8727-070526934A51}"/>
                  </a:ext>
                </a:extLst>
              </p:cNvPr>
              <p:cNvSpPr/>
              <p:nvPr/>
            </p:nvSpPr>
            <p:spPr>
              <a:xfrm>
                <a:off x="5202008" y="2693066"/>
                <a:ext cx="2245652" cy="113634"/>
              </a:xfrm>
              <a:custGeom>
                <a:avLst/>
                <a:gdLst>
                  <a:gd name="connsiteX0" fmla="*/ 195787 w 2245652"/>
                  <a:gd name="connsiteY0" fmla="*/ 0 h 113634"/>
                  <a:gd name="connsiteX1" fmla="*/ 2055807 w 2245652"/>
                  <a:gd name="connsiteY1" fmla="*/ 0 h 113634"/>
                  <a:gd name="connsiteX2" fmla="*/ 2221158 w 2245652"/>
                  <a:gd name="connsiteY2" fmla="*/ 68491 h 113634"/>
                  <a:gd name="connsiteX3" fmla="*/ 2245652 w 2245652"/>
                  <a:gd name="connsiteY3" fmla="*/ 104820 h 113634"/>
                  <a:gd name="connsiteX4" fmla="*/ 2230743 w 2245652"/>
                  <a:gd name="connsiteY4" fmla="*/ 113634 h 113634"/>
                  <a:gd name="connsiteX5" fmla="*/ 0 w 2245652"/>
                  <a:gd name="connsiteY5" fmla="*/ 113634 h 113634"/>
                  <a:gd name="connsiteX6" fmla="*/ 30437 w 2245652"/>
                  <a:gd name="connsiteY6" fmla="*/ 68491 h 113634"/>
                  <a:gd name="connsiteX7" fmla="*/ 195787 w 2245652"/>
                  <a:gd name="connsiteY7" fmla="*/ 0 h 113634"/>
                  <a:gd name="connsiteX0" fmla="*/ 2230743 w 2322183"/>
                  <a:gd name="connsiteY0" fmla="*/ 113634 h 205074"/>
                  <a:gd name="connsiteX1" fmla="*/ 0 w 2322183"/>
                  <a:gd name="connsiteY1" fmla="*/ 113634 h 205074"/>
                  <a:gd name="connsiteX2" fmla="*/ 30437 w 2322183"/>
                  <a:gd name="connsiteY2" fmla="*/ 68491 h 205074"/>
                  <a:gd name="connsiteX3" fmla="*/ 195787 w 2322183"/>
                  <a:gd name="connsiteY3" fmla="*/ 0 h 205074"/>
                  <a:gd name="connsiteX4" fmla="*/ 2055807 w 2322183"/>
                  <a:gd name="connsiteY4" fmla="*/ 0 h 205074"/>
                  <a:gd name="connsiteX5" fmla="*/ 2221158 w 2322183"/>
                  <a:gd name="connsiteY5" fmla="*/ 68491 h 205074"/>
                  <a:gd name="connsiteX6" fmla="*/ 2245652 w 2322183"/>
                  <a:gd name="connsiteY6" fmla="*/ 104820 h 205074"/>
                  <a:gd name="connsiteX7" fmla="*/ 2322183 w 2322183"/>
                  <a:gd name="connsiteY7" fmla="*/ 205074 h 205074"/>
                  <a:gd name="connsiteX0" fmla="*/ 2230743 w 2245652"/>
                  <a:gd name="connsiteY0" fmla="*/ 113634 h 113634"/>
                  <a:gd name="connsiteX1" fmla="*/ 0 w 2245652"/>
                  <a:gd name="connsiteY1" fmla="*/ 113634 h 113634"/>
                  <a:gd name="connsiteX2" fmla="*/ 30437 w 2245652"/>
                  <a:gd name="connsiteY2" fmla="*/ 68491 h 113634"/>
                  <a:gd name="connsiteX3" fmla="*/ 195787 w 2245652"/>
                  <a:gd name="connsiteY3" fmla="*/ 0 h 113634"/>
                  <a:gd name="connsiteX4" fmla="*/ 2055807 w 2245652"/>
                  <a:gd name="connsiteY4" fmla="*/ 0 h 113634"/>
                  <a:gd name="connsiteX5" fmla="*/ 2221158 w 2245652"/>
                  <a:gd name="connsiteY5" fmla="*/ 68491 h 113634"/>
                  <a:gd name="connsiteX6" fmla="*/ 2245652 w 2245652"/>
                  <a:gd name="connsiteY6" fmla="*/ 104820 h 113634"/>
                  <a:gd name="connsiteX0" fmla="*/ 2027543 w 2245652"/>
                  <a:gd name="connsiteY0" fmla="*/ 208884 h 208884"/>
                  <a:gd name="connsiteX1" fmla="*/ 0 w 2245652"/>
                  <a:gd name="connsiteY1" fmla="*/ 113634 h 208884"/>
                  <a:gd name="connsiteX2" fmla="*/ 30437 w 2245652"/>
                  <a:gd name="connsiteY2" fmla="*/ 68491 h 208884"/>
                  <a:gd name="connsiteX3" fmla="*/ 195787 w 2245652"/>
                  <a:gd name="connsiteY3" fmla="*/ 0 h 208884"/>
                  <a:gd name="connsiteX4" fmla="*/ 2055807 w 2245652"/>
                  <a:gd name="connsiteY4" fmla="*/ 0 h 208884"/>
                  <a:gd name="connsiteX5" fmla="*/ 2221158 w 2245652"/>
                  <a:gd name="connsiteY5" fmla="*/ 68491 h 208884"/>
                  <a:gd name="connsiteX6" fmla="*/ 2245652 w 2245652"/>
                  <a:gd name="connsiteY6" fmla="*/ 104820 h 208884"/>
                  <a:gd name="connsiteX0" fmla="*/ 0 w 2245652"/>
                  <a:gd name="connsiteY0" fmla="*/ 113634 h 113634"/>
                  <a:gd name="connsiteX1" fmla="*/ 30437 w 2245652"/>
                  <a:gd name="connsiteY1" fmla="*/ 68491 h 113634"/>
                  <a:gd name="connsiteX2" fmla="*/ 195787 w 2245652"/>
                  <a:gd name="connsiteY2" fmla="*/ 0 h 113634"/>
                  <a:gd name="connsiteX3" fmla="*/ 2055807 w 2245652"/>
                  <a:gd name="connsiteY3" fmla="*/ 0 h 113634"/>
                  <a:gd name="connsiteX4" fmla="*/ 2221158 w 2245652"/>
                  <a:gd name="connsiteY4" fmla="*/ 68491 h 113634"/>
                  <a:gd name="connsiteX5" fmla="*/ 2245652 w 2245652"/>
                  <a:gd name="connsiteY5" fmla="*/ 104820 h 11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5652" h="113634">
                    <a:moveTo>
                      <a:pt x="0" y="113634"/>
                    </a:moveTo>
                    <a:lnTo>
                      <a:pt x="30437" y="68491"/>
                    </a:lnTo>
                    <a:cubicBezTo>
                      <a:pt x="72753" y="26174"/>
                      <a:pt x="131214" y="0"/>
                      <a:pt x="195787" y="0"/>
                    </a:cubicBezTo>
                    <a:lnTo>
                      <a:pt x="2055807" y="0"/>
                    </a:lnTo>
                    <a:cubicBezTo>
                      <a:pt x="2120381" y="0"/>
                      <a:pt x="2178841" y="26174"/>
                      <a:pt x="2221158" y="68491"/>
                    </a:cubicBezTo>
                    <a:lnTo>
                      <a:pt x="2245652" y="104820"/>
                    </a:lnTo>
                  </a:path>
                </a:pathLst>
              </a:custGeom>
              <a:noFill/>
              <a:ln w="19050" cap="rnd">
                <a:solidFill>
                  <a:schemeClr val="bg2"/>
                </a:solidFill>
                <a:round/>
                <a:headEnd type="none" w="med" len="med"/>
                <a:tailEnd type="none" w="lg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EAC4DA8-1289-0D46-A930-93787969EBAD}"/>
                </a:ext>
              </a:extLst>
            </p:cNvPr>
            <p:cNvGrpSpPr/>
            <p:nvPr/>
          </p:nvGrpSpPr>
          <p:grpSpPr>
            <a:xfrm>
              <a:off x="5711640" y="2356376"/>
              <a:ext cx="704930" cy="704928"/>
              <a:chOff x="1103721" y="2295589"/>
              <a:chExt cx="826502" cy="82650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127DF7C-3596-4A48-8DA5-E19207B647E8}"/>
                  </a:ext>
                </a:extLst>
              </p:cNvPr>
              <p:cNvSpPr/>
              <p:nvPr/>
            </p:nvSpPr>
            <p:spPr>
              <a:xfrm>
                <a:off x="1103721" y="2295589"/>
                <a:ext cx="787472" cy="787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404F158-8FA5-884D-A3BA-E75E49B5DFC8}"/>
                  </a:ext>
                </a:extLst>
              </p:cNvPr>
              <p:cNvSpPr/>
              <p:nvPr/>
            </p:nvSpPr>
            <p:spPr>
              <a:xfrm>
                <a:off x="1142751" y="2334618"/>
                <a:ext cx="787472" cy="7874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DD4F43C-8E0E-8146-A832-F0CBB85B9721}"/>
                  </a:ext>
                </a:extLst>
              </p:cNvPr>
              <p:cNvSpPr/>
              <p:nvPr/>
            </p:nvSpPr>
            <p:spPr>
              <a:xfrm>
                <a:off x="1106863" y="2297109"/>
                <a:ext cx="787472" cy="7874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9586AF4-4C65-4D41-B7E5-F7B152EE39F2}"/>
                  </a:ext>
                </a:extLst>
              </p:cNvPr>
              <p:cNvSpPr/>
              <p:nvPr/>
            </p:nvSpPr>
            <p:spPr>
              <a:xfrm>
                <a:off x="1220835" y="2415715"/>
                <a:ext cx="556386" cy="54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78920D2-CF0B-9244-984D-44C32137A7F8}"/>
              </a:ext>
            </a:extLst>
          </p:cNvPr>
          <p:cNvGrpSpPr/>
          <p:nvPr/>
        </p:nvGrpSpPr>
        <p:grpSpPr>
          <a:xfrm>
            <a:off x="7234693" y="2061338"/>
            <a:ext cx="2327702" cy="3361134"/>
            <a:chOff x="2571756" y="2356376"/>
            <a:chExt cx="2327702" cy="3361134"/>
          </a:xfrm>
        </p:grpSpPr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6BCFFAD9-3E0E-4A4E-BE27-4878CBAFDA03}"/>
                </a:ext>
              </a:extLst>
            </p:cNvPr>
            <p:cNvSpPr/>
            <p:nvPr/>
          </p:nvSpPr>
          <p:spPr>
            <a:xfrm flipV="1">
              <a:off x="2571756" y="4262631"/>
              <a:ext cx="2327702" cy="1454879"/>
            </a:xfrm>
            <a:custGeom>
              <a:avLst/>
              <a:gdLst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0 w 2327702"/>
                <a:gd name="connsiteY4" fmla="*/ 1454879 h 1454879"/>
                <a:gd name="connsiteX5" fmla="*/ 0 w 2327702"/>
                <a:gd name="connsiteY5" fmla="*/ 233841 h 1454879"/>
                <a:gd name="connsiteX6" fmla="*/ 233841 w 2327702"/>
                <a:gd name="connsiteY6" fmla="*/ 0 h 1454879"/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548099 w 2327702"/>
                <a:gd name="connsiteY4" fmla="*/ 1454533 h 1454879"/>
                <a:gd name="connsiteX5" fmla="*/ 0 w 2327702"/>
                <a:gd name="connsiteY5" fmla="*/ 1454879 h 1454879"/>
                <a:gd name="connsiteX6" fmla="*/ 0 w 2327702"/>
                <a:gd name="connsiteY6" fmla="*/ 233841 h 1454879"/>
                <a:gd name="connsiteX7" fmla="*/ 233841 w 2327702"/>
                <a:gd name="connsiteY7" fmla="*/ 0 h 1454879"/>
                <a:gd name="connsiteX0" fmla="*/ 548099 w 2327702"/>
                <a:gd name="connsiteY0" fmla="*/ 1454533 h 1545973"/>
                <a:gd name="connsiteX1" fmla="*/ 0 w 2327702"/>
                <a:gd name="connsiteY1" fmla="*/ 1454879 h 1545973"/>
                <a:gd name="connsiteX2" fmla="*/ 0 w 2327702"/>
                <a:gd name="connsiteY2" fmla="*/ 233841 h 1545973"/>
                <a:gd name="connsiteX3" fmla="*/ 233841 w 2327702"/>
                <a:gd name="connsiteY3" fmla="*/ 0 h 1545973"/>
                <a:gd name="connsiteX4" fmla="*/ 2093861 w 2327702"/>
                <a:gd name="connsiteY4" fmla="*/ 0 h 1545973"/>
                <a:gd name="connsiteX5" fmla="*/ 2327702 w 2327702"/>
                <a:gd name="connsiteY5" fmla="*/ 233841 h 1545973"/>
                <a:gd name="connsiteX6" fmla="*/ 2327702 w 2327702"/>
                <a:gd name="connsiteY6" fmla="*/ 1454879 h 1545973"/>
                <a:gd name="connsiteX7" fmla="*/ 639539 w 2327702"/>
                <a:gd name="connsiteY7" fmla="*/ 1545973 h 1545973"/>
                <a:gd name="connsiteX0" fmla="*/ 0 w 2327702"/>
                <a:gd name="connsiteY0" fmla="*/ 1454879 h 1545973"/>
                <a:gd name="connsiteX1" fmla="*/ 0 w 2327702"/>
                <a:gd name="connsiteY1" fmla="*/ 233841 h 1545973"/>
                <a:gd name="connsiteX2" fmla="*/ 233841 w 2327702"/>
                <a:gd name="connsiteY2" fmla="*/ 0 h 1545973"/>
                <a:gd name="connsiteX3" fmla="*/ 2093861 w 2327702"/>
                <a:gd name="connsiteY3" fmla="*/ 0 h 1545973"/>
                <a:gd name="connsiteX4" fmla="*/ 2327702 w 2327702"/>
                <a:gd name="connsiteY4" fmla="*/ 233841 h 1545973"/>
                <a:gd name="connsiteX5" fmla="*/ 2327702 w 2327702"/>
                <a:gd name="connsiteY5" fmla="*/ 1454879 h 1545973"/>
                <a:gd name="connsiteX6" fmla="*/ 639539 w 2327702"/>
                <a:gd name="connsiteY6" fmla="*/ 1545973 h 1545973"/>
                <a:gd name="connsiteX0" fmla="*/ 0 w 2327702"/>
                <a:gd name="connsiteY0" fmla="*/ 1454879 h 1454879"/>
                <a:gd name="connsiteX1" fmla="*/ 0 w 2327702"/>
                <a:gd name="connsiteY1" fmla="*/ 233841 h 1454879"/>
                <a:gd name="connsiteX2" fmla="*/ 233841 w 2327702"/>
                <a:gd name="connsiteY2" fmla="*/ 0 h 1454879"/>
                <a:gd name="connsiteX3" fmla="*/ 2093861 w 2327702"/>
                <a:gd name="connsiteY3" fmla="*/ 0 h 1454879"/>
                <a:gd name="connsiteX4" fmla="*/ 2327702 w 2327702"/>
                <a:gd name="connsiteY4" fmla="*/ 233841 h 1454879"/>
                <a:gd name="connsiteX5" fmla="*/ 2327702 w 2327702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702" h="1454879">
                  <a:moveTo>
                    <a:pt x="0" y="1454879"/>
                  </a:moveTo>
                  <a:lnTo>
                    <a:pt x="0" y="233841"/>
                  </a:lnTo>
                  <a:cubicBezTo>
                    <a:pt x="0" y="104694"/>
                    <a:pt x="104694" y="0"/>
                    <a:pt x="233841" y="0"/>
                  </a:cubicBezTo>
                  <a:lnTo>
                    <a:pt x="2093861" y="0"/>
                  </a:lnTo>
                  <a:cubicBezTo>
                    <a:pt x="2223008" y="0"/>
                    <a:pt x="2327702" y="104694"/>
                    <a:pt x="2327702" y="233841"/>
                  </a:cubicBezTo>
                  <a:lnTo>
                    <a:pt x="2327702" y="1454879"/>
                  </a:lnTo>
                </a:path>
              </a:pathLst>
            </a:custGeom>
            <a:noFill/>
            <a:ln w="19050" cap="rnd">
              <a:solidFill>
                <a:schemeClr val="accent5"/>
              </a:solidFill>
              <a:round/>
              <a:headEnd type="oval" w="med" len="med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B92F416-492F-C447-B749-3BFB0CD445CB}"/>
                </a:ext>
              </a:extLst>
            </p:cNvPr>
            <p:cNvSpPr/>
            <p:nvPr/>
          </p:nvSpPr>
          <p:spPr>
            <a:xfrm>
              <a:off x="2609810" y="2693066"/>
              <a:ext cx="2245652" cy="113634"/>
            </a:xfrm>
            <a:custGeom>
              <a:avLst/>
              <a:gdLst>
                <a:gd name="connsiteX0" fmla="*/ 195787 w 2245652"/>
                <a:gd name="connsiteY0" fmla="*/ 0 h 113634"/>
                <a:gd name="connsiteX1" fmla="*/ 2055807 w 2245652"/>
                <a:gd name="connsiteY1" fmla="*/ 0 h 113634"/>
                <a:gd name="connsiteX2" fmla="*/ 2221158 w 2245652"/>
                <a:gd name="connsiteY2" fmla="*/ 68491 h 113634"/>
                <a:gd name="connsiteX3" fmla="*/ 2245652 w 2245652"/>
                <a:gd name="connsiteY3" fmla="*/ 104820 h 113634"/>
                <a:gd name="connsiteX4" fmla="*/ 2230743 w 2245652"/>
                <a:gd name="connsiteY4" fmla="*/ 113634 h 113634"/>
                <a:gd name="connsiteX5" fmla="*/ 0 w 2245652"/>
                <a:gd name="connsiteY5" fmla="*/ 113634 h 113634"/>
                <a:gd name="connsiteX6" fmla="*/ 30437 w 2245652"/>
                <a:gd name="connsiteY6" fmla="*/ 68491 h 113634"/>
                <a:gd name="connsiteX7" fmla="*/ 195787 w 2245652"/>
                <a:gd name="connsiteY7" fmla="*/ 0 h 113634"/>
                <a:gd name="connsiteX0" fmla="*/ 2230743 w 2322183"/>
                <a:gd name="connsiteY0" fmla="*/ 113634 h 205074"/>
                <a:gd name="connsiteX1" fmla="*/ 0 w 2322183"/>
                <a:gd name="connsiteY1" fmla="*/ 113634 h 205074"/>
                <a:gd name="connsiteX2" fmla="*/ 30437 w 2322183"/>
                <a:gd name="connsiteY2" fmla="*/ 68491 h 205074"/>
                <a:gd name="connsiteX3" fmla="*/ 195787 w 2322183"/>
                <a:gd name="connsiteY3" fmla="*/ 0 h 205074"/>
                <a:gd name="connsiteX4" fmla="*/ 2055807 w 2322183"/>
                <a:gd name="connsiteY4" fmla="*/ 0 h 205074"/>
                <a:gd name="connsiteX5" fmla="*/ 2221158 w 2322183"/>
                <a:gd name="connsiteY5" fmla="*/ 68491 h 205074"/>
                <a:gd name="connsiteX6" fmla="*/ 2245652 w 2322183"/>
                <a:gd name="connsiteY6" fmla="*/ 104820 h 205074"/>
                <a:gd name="connsiteX7" fmla="*/ 2322183 w 2322183"/>
                <a:gd name="connsiteY7" fmla="*/ 205074 h 205074"/>
                <a:gd name="connsiteX0" fmla="*/ 2230743 w 2245652"/>
                <a:gd name="connsiteY0" fmla="*/ 113634 h 113634"/>
                <a:gd name="connsiteX1" fmla="*/ 0 w 2245652"/>
                <a:gd name="connsiteY1" fmla="*/ 113634 h 113634"/>
                <a:gd name="connsiteX2" fmla="*/ 30437 w 2245652"/>
                <a:gd name="connsiteY2" fmla="*/ 68491 h 113634"/>
                <a:gd name="connsiteX3" fmla="*/ 195787 w 2245652"/>
                <a:gd name="connsiteY3" fmla="*/ 0 h 113634"/>
                <a:gd name="connsiteX4" fmla="*/ 2055807 w 2245652"/>
                <a:gd name="connsiteY4" fmla="*/ 0 h 113634"/>
                <a:gd name="connsiteX5" fmla="*/ 2221158 w 2245652"/>
                <a:gd name="connsiteY5" fmla="*/ 68491 h 113634"/>
                <a:gd name="connsiteX6" fmla="*/ 2245652 w 2245652"/>
                <a:gd name="connsiteY6" fmla="*/ 104820 h 113634"/>
                <a:gd name="connsiteX0" fmla="*/ 2027543 w 2245652"/>
                <a:gd name="connsiteY0" fmla="*/ 208884 h 208884"/>
                <a:gd name="connsiteX1" fmla="*/ 0 w 2245652"/>
                <a:gd name="connsiteY1" fmla="*/ 113634 h 208884"/>
                <a:gd name="connsiteX2" fmla="*/ 30437 w 2245652"/>
                <a:gd name="connsiteY2" fmla="*/ 68491 h 208884"/>
                <a:gd name="connsiteX3" fmla="*/ 195787 w 2245652"/>
                <a:gd name="connsiteY3" fmla="*/ 0 h 208884"/>
                <a:gd name="connsiteX4" fmla="*/ 2055807 w 2245652"/>
                <a:gd name="connsiteY4" fmla="*/ 0 h 208884"/>
                <a:gd name="connsiteX5" fmla="*/ 2221158 w 2245652"/>
                <a:gd name="connsiteY5" fmla="*/ 68491 h 208884"/>
                <a:gd name="connsiteX6" fmla="*/ 2245652 w 2245652"/>
                <a:gd name="connsiteY6" fmla="*/ 104820 h 208884"/>
                <a:gd name="connsiteX0" fmla="*/ 0 w 2245652"/>
                <a:gd name="connsiteY0" fmla="*/ 113634 h 113634"/>
                <a:gd name="connsiteX1" fmla="*/ 30437 w 2245652"/>
                <a:gd name="connsiteY1" fmla="*/ 68491 h 113634"/>
                <a:gd name="connsiteX2" fmla="*/ 195787 w 2245652"/>
                <a:gd name="connsiteY2" fmla="*/ 0 h 113634"/>
                <a:gd name="connsiteX3" fmla="*/ 2055807 w 2245652"/>
                <a:gd name="connsiteY3" fmla="*/ 0 h 113634"/>
                <a:gd name="connsiteX4" fmla="*/ 2221158 w 2245652"/>
                <a:gd name="connsiteY4" fmla="*/ 68491 h 113634"/>
                <a:gd name="connsiteX5" fmla="*/ 2245652 w 2245652"/>
                <a:gd name="connsiteY5" fmla="*/ 104820 h 11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5652" h="113634">
                  <a:moveTo>
                    <a:pt x="0" y="113634"/>
                  </a:moveTo>
                  <a:lnTo>
                    <a:pt x="30437" y="68491"/>
                  </a:lnTo>
                  <a:cubicBezTo>
                    <a:pt x="72753" y="26174"/>
                    <a:pt x="131214" y="0"/>
                    <a:pt x="195787" y="0"/>
                  </a:cubicBezTo>
                  <a:lnTo>
                    <a:pt x="2055807" y="0"/>
                  </a:lnTo>
                  <a:cubicBezTo>
                    <a:pt x="2120381" y="0"/>
                    <a:pt x="2178841" y="26174"/>
                    <a:pt x="2221158" y="68491"/>
                  </a:cubicBezTo>
                  <a:lnTo>
                    <a:pt x="2245652" y="10482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round/>
              <a:headEnd type="none" w="med" len="med"/>
              <a:tailEnd type="non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68D054E-3C92-4142-BB85-5290456545B0}"/>
                </a:ext>
              </a:extLst>
            </p:cNvPr>
            <p:cNvGrpSpPr/>
            <p:nvPr/>
          </p:nvGrpSpPr>
          <p:grpSpPr>
            <a:xfrm>
              <a:off x="3380171" y="2356376"/>
              <a:ext cx="704930" cy="704928"/>
              <a:chOff x="1103721" y="2295589"/>
              <a:chExt cx="826502" cy="826501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A4F7C86-4697-B945-BB2C-A339BDD13A88}"/>
                  </a:ext>
                </a:extLst>
              </p:cNvPr>
              <p:cNvSpPr/>
              <p:nvPr/>
            </p:nvSpPr>
            <p:spPr>
              <a:xfrm>
                <a:off x="1103721" y="2295589"/>
                <a:ext cx="787472" cy="787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85391B4-9B70-AD4F-AC78-B7448D61E5B4}"/>
                  </a:ext>
                </a:extLst>
              </p:cNvPr>
              <p:cNvSpPr/>
              <p:nvPr/>
            </p:nvSpPr>
            <p:spPr>
              <a:xfrm>
                <a:off x="1142751" y="2334618"/>
                <a:ext cx="787472" cy="78747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9342283-280C-784C-B7CE-B78A6BC40978}"/>
                  </a:ext>
                </a:extLst>
              </p:cNvPr>
              <p:cNvSpPr/>
              <p:nvPr/>
            </p:nvSpPr>
            <p:spPr>
              <a:xfrm>
                <a:off x="1106863" y="2297109"/>
                <a:ext cx="787472" cy="7874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D1529C3-BCD4-9D47-B084-A75B542C57E3}"/>
                  </a:ext>
                </a:extLst>
              </p:cNvPr>
              <p:cNvSpPr/>
              <p:nvPr/>
            </p:nvSpPr>
            <p:spPr>
              <a:xfrm>
                <a:off x="1220835" y="2415715"/>
                <a:ext cx="556386" cy="54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4D1C884-DBD3-C54A-A714-D9120A693CCB}"/>
              </a:ext>
            </a:extLst>
          </p:cNvPr>
          <p:cNvGrpSpPr/>
          <p:nvPr/>
        </p:nvGrpSpPr>
        <p:grpSpPr>
          <a:xfrm>
            <a:off x="9558932" y="2061338"/>
            <a:ext cx="2329761" cy="3361134"/>
            <a:chOff x="244055" y="2356376"/>
            <a:chExt cx="2329761" cy="3361134"/>
          </a:xfrm>
        </p:grpSpPr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BA65F7DC-7C60-9648-9143-8922EB15EAEB}"/>
                </a:ext>
              </a:extLst>
            </p:cNvPr>
            <p:cNvSpPr/>
            <p:nvPr/>
          </p:nvSpPr>
          <p:spPr>
            <a:xfrm>
              <a:off x="244055" y="2696941"/>
              <a:ext cx="2327702" cy="1454879"/>
            </a:xfrm>
            <a:custGeom>
              <a:avLst/>
              <a:gdLst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0 w 2327702"/>
                <a:gd name="connsiteY4" fmla="*/ 1454879 h 1454879"/>
                <a:gd name="connsiteX5" fmla="*/ 0 w 2327702"/>
                <a:gd name="connsiteY5" fmla="*/ 233841 h 1454879"/>
                <a:gd name="connsiteX6" fmla="*/ 233841 w 2327702"/>
                <a:gd name="connsiteY6" fmla="*/ 0 h 1454879"/>
                <a:gd name="connsiteX0" fmla="*/ 233841 w 2327702"/>
                <a:gd name="connsiteY0" fmla="*/ 0 h 1454879"/>
                <a:gd name="connsiteX1" fmla="*/ 2093861 w 2327702"/>
                <a:gd name="connsiteY1" fmla="*/ 0 h 1454879"/>
                <a:gd name="connsiteX2" fmla="*/ 2327702 w 2327702"/>
                <a:gd name="connsiteY2" fmla="*/ 233841 h 1454879"/>
                <a:gd name="connsiteX3" fmla="*/ 2327702 w 2327702"/>
                <a:gd name="connsiteY3" fmla="*/ 1454879 h 1454879"/>
                <a:gd name="connsiteX4" fmla="*/ 548099 w 2327702"/>
                <a:gd name="connsiteY4" fmla="*/ 1454533 h 1454879"/>
                <a:gd name="connsiteX5" fmla="*/ 0 w 2327702"/>
                <a:gd name="connsiteY5" fmla="*/ 1454879 h 1454879"/>
                <a:gd name="connsiteX6" fmla="*/ 0 w 2327702"/>
                <a:gd name="connsiteY6" fmla="*/ 233841 h 1454879"/>
                <a:gd name="connsiteX7" fmla="*/ 233841 w 2327702"/>
                <a:gd name="connsiteY7" fmla="*/ 0 h 1454879"/>
                <a:gd name="connsiteX0" fmla="*/ 548099 w 2327702"/>
                <a:gd name="connsiteY0" fmla="*/ 1454533 h 1545973"/>
                <a:gd name="connsiteX1" fmla="*/ 0 w 2327702"/>
                <a:gd name="connsiteY1" fmla="*/ 1454879 h 1545973"/>
                <a:gd name="connsiteX2" fmla="*/ 0 w 2327702"/>
                <a:gd name="connsiteY2" fmla="*/ 233841 h 1545973"/>
                <a:gd name="connsiteX3" fmla="*/ 233841 w 2327702"/>
                <a:gd name="connsiteY3" fmla="*/ 0 h 1545973"/>
                <a:gd name="connsiteX4" fmla="*/ 2093861 w 2327702"/>
                <a:gd name="connsiteY4" fmla="*/ 0 h 1545973"/>
                <a:gd name="connsiteX5" fmla="*/ 2327702 w 2327702"/>
                <a:gd name="connsiteY5" fmla="*/ 233841 h 1545973"/>
                <a:gd name="connsiteX6" fmla="*/ 2327702 w 2327702"/>
                <a:gd name="connsiteY6" fmla="*/ 1454879 h 1545973"/>
                <a:gd name="connsiteX7" fmla="*/ 639539 w 2327702"/>
                <a:gd name="connsiteY7" fmla="*/ 1545973 h 1545973"/>
                <a:gd name="connsiteX0" fmla="*/ 0 w 2327702"/>
                <a:gd name="connsiteY0" fmla="*/ 1454879 h 1545973"/>
                <a:gd name="connsiteX1" fmla="*/ 0 w 2327702"/>
                <a:gd name="connsiteY1" fmla="*/ 233841 h 1545973"/>
                <a:gd name="connsiteX2" fmla="*/ 233841 w 2327702"/>
                <a:gd name="connsiteY2" fmla="*/ 0 h 1545973"/>
                <a:gd name="connsiteX3" fmla="*/ 2093861 w 2327702"/>
                <a:gd name="connsiteY3" fmla="*/ 0 h 1545973"/>
                <a:gd name="connsiteX4" fmla="*/ 2327702 w 2327702"/>
                <a:gd name="connsiteY4" fmla="*/ 233841 h 1545973"/>
                <a:gd name="connsiteX5" fmla="*/ 2327702 w 2327702"/>
                <a:gd name="connsiteY5" fmla="*/ 1454879 h 1545973"/>
                <a:gd name="connsiteX6" fmla="*/ 639539 w 2327702"/>
                <a:gd name="connsiteY6" fmla="*/ 1545973 h 1545973"/>
                <a:gd name="connsiteX0" fmla="*/ 0 w 2327702"/>
                <a:gd name="connsiteY0" fmla="*/ 1454879 h 1454879"/>
                <a:gd name="connsiteX1" fmla="*/ 0 w 2327702"/>
                <a:gd name="connsiteY1" fmla="*/ 233841 h 1454879"/>
                <a:gd name="connsiteX2" fmla="*/ 233841 w 2327702"/>
                <a:gd name="connsiteY2" fmla="*/ 0 h 1454879"/>
                <a:gd name="connsiteX3" fmla="*/ 2093861 w 2327702"/>
                <a:gd name="connsiteY3" fmla="*/ 0 h 1454879"/>
                <a:gd name="connsiteX4" fmla="*/ 2327702 w 2327702"/>
                <a:gd name="connsiteY4" fmla="*/ 233841 h 1454879"/>
                <a:gd name="connsiteX5" fmla="*/ 2327702 w 2327702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702" h="1454879">
                  <a:moveTo>
                    <a:pt x="0" y="1454879"/>
                  </a:moveTo>
                  <a:lnTo>
                    <a:pt x="0" y="233841"/>
                  </a:lnTo>
                  <a:cubicBezTo>
                    <a:pt x="0" y="104694"/>
                    <a:pt x="104694" y="0"/>
                    <a:pt x="233841" y="0"/>
                  </a:cubicBezTo>
                  <a:lnTo>
                    <a:pt x="2093861" y="0"/>
                  </a:lnTo>
                  <a:cubicBezTo>
                    <a:pt x="2223008" y="0"/>
                    <a:pt x="2327702" y="104694"/>
                    <a:pt x="2327702" y="233841"/>
                  </a:cubicBezTo>
                  <a:lnTo>
                    <a:pt x="2327702" y="1454879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 type="oval" w="med" len="med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9E747D2-36B6-9D4D-A7A9-2EE766427810}"/>
                </a:ext>
              </a:extLst>
            </p:cNvPr>
            <p:cNvGrpSpPr/>
            <p:nvPr/>
          </p:nvGrpSpPr>
          <p:grpSpPr>
            <a:xfrm>
              <a:off x="1091223" y="2356376"/>
              <a:ext cx="704930" cy="704928"/>
              <a:chOff x="1103721" y="2295589"/>
              <a:chExt cx="826502" cy="826501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251BED5F-CF18-DD46-A081-2BD80DF8FCEE}"/>
                  </a:ext>
                </a:extLst>
              </p:cNvPr>
              <p:cNvSpPr/>
              <p:nvPr/>
            </p:nvSpPr>
            <p:spPr>
              <a:xfrm>
                <a:off x="1103721" y="2295589"/>
                <a:ext cx="787472" cy="787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F732CB4-6CF0-E748-B0B6-082CB82E1E59}"/>
                  </a:ext>
                </a:extLst>
              </p:cNvPr>
              <p:cNvSpPr/>
              <p:nvPr/>
            </p:nvSpPr>
            <p:spPr>
              <a:xfrm>
                <a:off x="1142751" y="2334618"/>
                <a:ext cx="787472" cy="7874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69A3F30-5EB6-DD4C-9BF7-3FB498D3E246}"/>
                  </a:ext>
                </a:extLst>
              </p:cNvPr>
              <p:cNvSpPr/>
              <p:nvPr/>
            </p:nvSpPr>
            <p:spPr>
              <a:xfrm>
                <a:off x="1106863" y="2297109"/>
                <a:ext cx="787472" cy="7874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0A413FB-BB10-2549-98C0-90DA930CE505}"/>
                  </a:ext>
                </a:extLst>
              </p:cNvPr>
              <p:cNvSpPr/>
              <p:nvPr/>
            </p:nvSpPr>
            <p:spPr>
              <a:xfrm>
                <a:off x="1220835" y="2415715"/>
                <a:ext cx="556386" cy="548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</a:rPr>
                  <a:t>5</a:t>
                </a:r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85D56626-D291-0245-8AB3-C2902A50C372}"/>
                </a:ext>
              </a:extLst>
            </p:cNvPr>
            <p:cNvSpPr/>
            <p:nvPr/>
          </p:nvSpPr>
          <p:spPr>
            <a:xfrm flipH="1" flipV="1">
              <a:off x="290110" y="4262631"/>
              <a:ext cx="2283706" cy="1454879"/>
            </a:xfrm>
            <a:custGeom>
              <a:avLst/>
              <a:gdLst>
                <a:gd name="connsiteX0" fmla="*/ 0 w 2283706"/>
                <a:gd name="connsiteY0" fmla="*/ 1454879 h 1454879"/>
                <a:gd name="connsiteX1" fmla="*/ 2093795 w 2283706"/>
                <a:gd name="connsiteY1" fmla="*/ 1454879 h 1454879"/>
                <a:gd name="connsiteX2" fmla="*/ 2093795 w 2283706"/>
                <a:gd name="connsiteY2" fmla="*/ 104820 h 1454879"/>
                <a:gd name="connsiteX3" fmla="*/ 2283706 w 2283706"/>
                <a:gd name="connsiteY3" fmla="*/ 104820 h 1454879"/>
                <a:gd name="connsiteX4" fmla="*/ 2259212 w 2283706"/>
                <a:gd name="connsiteY4" fmla="*/ 68491 h 1454879"/>
                <a:gd name="connsiteX5" fmla="*/ 2093861 w 2283706"/>
                <a:gd name="connsiteY5" fmla="*/ 0 h 1454879"/>
                <a:gd name="connsiteX6" fmla="*/ 233841 w 2283706"/>
                <a:gd name="connsiteY6" fmla="*/ 0 h 1454879"/>
                <a:gd name="connsiteX7" fmla="*/ 0 w 2283706"/>
                <a:gd name="connsiteY7" fmla="*/ 233841 h 1454879"/>
                <a:gd name="connsiteX0" fmla="*/ 2093795 w 2283706"/>
                <a:gd name="connsiteY0" fmla="*/ 1454879 h 1546319"/>
                <a:gd name="connsiteX1" fmla="*/ 2093795 w 2283706"/>
                <a:gd name="connsiteY1" fmla="*/ 104820 h 1546319"/>
                <a:gd name="connsiteX2" fmla="*/ 2283706 w 2283706"/>
                <a:gd name="connsiteY2" fmla="*/ 104820 h 1546319"/>
                <a:gd name="connsiteX3" fmla="*/ 2259212 w 2283706"/>
                <a:gd name="connsiteY3" fmla="*/ 68491 h 1546319"/>
                <a:gd name="connsiteX4" fmla="*/ 2093861 w 2283706"/>
                <a:gd name="connsiteY4" fmla="*/ 0 h 1546319"/>
                <a:gd name="connsiteX5" fmla="*/ 233841 w 2283706"/>
                <a:gd name="connsiteY5" fmla="*/ 0 h 1546319"/>
                <a:gd name="connsiteX6" fmla="*/ 0 w 2283706"/>
                <a:gd name="connsiteY6" fmla="*/ 233841 h 1546319"/>
                <a:gd name="connsiteX7" fmla="*/ 0 w 2283706"/>
                <a:gd name="connsiteY7" fmla="*/ 1454879 h 1546319"/>
                <a:gd name="connsiteX8" fmla="*/ 2185235 w 2283706"/>
                <a:gd name="connsiteY8" fmla="*/ 1546319 h 1546319"/>
                <a:gd name="connsiteX0" fmla="*/ 2093795 w 2283706"/>
                <a:gd name="connsiteY0" fmla="*/ 1454879 h 1454879"/>
                <a:gd name="connsiteX1" fmla="*/ 2093795 w 2283706"/>
                <a:gd name="connsiteY1" fmla="*/ 104820 h 1454879"/>
                <a:gd name="connsiteX2" fmla="*/ 2283706 w 2283706"/>
                <a:gd name="connsiteY2" fmla="*/ 104820 h 1454879"/>
                <a:gd name="connsiteX3" fmla="*/ 2259212 w 2283706"/>
                <a:gd name="connsiteY3" fmla="*/ 68491 h 1454879"/>
                <a:gd name="connsiteX4" fmla="*/ 2093861 w 2283706"/>
                <a:gd name="connsiteY4" fmla="*/ 0 h 1454879"/>
                <a:gd name="connsiteX5" fmla="*/ 233841 w 2283706"/>
                <a:gd name="connsiteY5" fmla="*/ 0 h 1454879"/>
                <a:gd name="connsiteX6" fmla="*/ 0 w 2283706"/>
                <a:gd name="connsiteY6" fmla="*/ 233841 h 1454879"/>
                <a:gd name="connsiteX7" fmla="*/ 0 w 2283706"/>
                <a:gd name="connsiteY7" fmla="*/ 1454879 h 1454879"/>
                <a:gd name="connsiteX0" fmla="*/ 2093795 w 2283706"/>
                <a:gd name="connsiteY0" fmla="*/ 104820 h 1454879"/>
                <a:gd name="connsiteX1" fmla="*/ 2283706 w 2283706"/>
                <a:gd name="connsiteY1" fmla="*/ 104820 h 1454879"/>
                <a:gd name="connsiteX2" fmla="*/ 2259212 w 2283706"/>
                <a:gd name="connsiteY2" fmla="*/ 68491 h 1454879"/>
                <a:gd name="connsiteX3" fmla="*/ 2093861 w 2283706"/>
                <a:gd name="connsiteY3" fmla="*/ 0 h 1454879"/>
                <a:gd name="connsiteX4" fmla="*/ 233841 w 2283706"/>
                <a:gd name="connsiteY4" fmla="*/ 0 h 1454879"/>
                <a:gd name="connsiteX5" fmla="*/ 0 w 2283706"/>
                <a:gd name="connsiteY5" fmla="*/ 233841 h 1454879"/>
                <a:gd name="connsiteX6" fmla="*/ 0 w 2283706"/>
                <a:gd name="connsiteY6" fmla="*/ 1454879 h 1454879"/>
                <a:gd name="connsiteX0" fmla="*/ 2283706 w 2283706"/>
                <a:gd name="connsiteY0" fmla="*/ 104820 h 1454879"/>
                <a:gd name="connsiteX1" fmla="*/ 2259212 w 2283706"/>
                <a:gd name="connsiteY1" fmla="*/ 68491 h 1454879"/>
                <a:gd name="connsiteX2" fmla="*/ 2093861 w 2283706"/>
                <a:gd name="connsiteY2" fmla="*/ 0 h 1454879"/>
                <a:gd name="connsiteX3" fmla="*/ 233841 w 2283706"/>
                <a:gd name="connsiteY3" fmla="*/ 0 h 1454879"/>
                <a:gd name="connsiteX4" fmla="*/ 0 w 2283706"/>
                <a:gd name="connsiteY4" fmla="*/ 233841 h 1454879"/>
                <a:gd name="connsiteX5" fmla="*/ 0 w 2283706"/>
                <a:gd name="connsiteY5" fmla="*/ 1454879 h 14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706" h="1454879">
                  <a:moveTo>
                    <a:pt x="2283706" y="104820"/>
                  </a:moveTo>
                  <a:lnTo>
                    <a:pt x="2259212" y="68491"/>
                  </a:lnTo>
                  <a:cubicBezTo>
                    <a:pt x="2216895" y="26174"/>
                    <a:pt x="2158435" y="0"/>
                    <a:pt x="2093861" y="0"/>
                  </a:cubicBezTo>
                  <a:lnTo>
                    <a:pt x="233841" y="0"/>
                  </a:lnTo>
                  <a:cubicBezTo>
                    <a:pt x="104694" y="0"/>
                    <a:pt x="0" y="104694"/>
                    <a:pt x="0" y="233841"/>
                  </a:cubicBezTo>
                  <a:lnTo>
                    <a:pt x="0" y="1454879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round/>
              <a:headEnd type="none" w="med" len="med"/>
              <a:tailEnd type="non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18AD6341-6B36-874D-90C7-B7D095AB5DE5}"/>
              </a:ext>
            </a:extLst>
          </p:cNvPr>
          <p:cNvSpPr txBox="1">
            <a:spLocks/>
          </p:cNvSpPr>
          <p:nvPr/>
        </p:nvSpPr>
        <p:spPr>
          <a:xfrm>
            <a:off x="2717312" y="3216742"/>
            <a:ext cx="2027095" cy="2003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tabLst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2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Requirements</a:t>
            </a:r>
          </a:p>
          <a:p>
            <a:pPr>
              <a:spcBef>
                <a:spcPts val="1200"/>
              </a:spcBef>
            </a:pPr>
            <a:r>
              <a:rPr lang="en-US" b="0"/>
              <a:t>Client commitments, milestones,</a:t>
            </a:r>
            <a:br>
              <a:rPr lang="en-US" b="0"/>
            </a:br>
            <a:r>
              <a:rPr lang="en-US" b="0"/>
              <a:t>success factors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E0DCEE2D-FB1B-4A45-B632-C40F356F7E23}"/>
              </a:ext>
            </a:extLst>
          </p:cNvPr>
          <p:cNvSpPr txBox="1">
            <a:spLocks/>
          </p:cNvSpPr>
          <p:nvPr/>
        </p:nvSpPr>
        <p:spPr>
          <a:xfrm>
            <a:off x="4930318" y="3216742"/>
            <a:ext cx="2245554" cy="2003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tabLst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2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Configure/Build</a:t>
            </a:r>
          </a:p>
          <a:p>
            <a:pPr>
              <a:spcBef>
                <a:spcPts val="1200"/>
              </a:spcBef>
            </a:pPr>
            <a:r>
              <a:rPr lang="en-US" b="0"/>
              <a:t>Eligibility, </a:t>
            </a:r>
            <a:br>
              <a:rPr lang="en-US" b="0"/>
            </a:br>
            <a:r>
              <a:rPr lang="en-US" b="0"/>
              <a:t>clinical data requirements, service reporting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77BD9787-0FD2-264C-B608-4D7EACA2DA24}"/>
              </a:ext>
            </a:extLst>
          </p:cNvPr>
          <p:cNvSpPr txBox="1">
            <a:spLocks/>
          </p:cNvSpPr>
          <p:nvPr/>
        </p:nvSpPr>
        <p:spPr>
          <a:xfrm>
            <a:off x="7376882" y="3216742"/>
            <a:ext cx="2027095" cy="2003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tabLst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2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Test/Prepare</a:t>
            </a:r>
          </a:p>
          <a:p>
            <a:pPr>
              <a:spcBef>
                <a:spcPts val="1200"/>
              </a:spcBef>
            </a:pPr>
            <a:r>
              <a:rPr lang="en-US" b="0"/>
              <a:t>Validate inputs/outputs, system training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C693D80A-C336-1F4E-8C57-C91F5D374808}"/>
              </a:ext>
            </a:extLst>
          </p:cNvPr>
          <p:cNvSpPr txBox="1">
            <a:spLocks/>
          </p:cNvSpPr>
          <p:nvPr/>
        </p:nvSpPr>
        <p:spPr>
          <a:xfrm>
            <a:off x="9704584" y="3216742"/>
            <a:ext cx="2027095" cy="2003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tabLst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2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−"/>
              <a:tabLst/>
              <a:defRPr sz="18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/>
              <a:t>Deploy</a:t>
            </a:r>
          </a:p>
          <a:p>
            <a:pPr>
              <a:spcBef>
                <a:spcPts val="1200"/>
              </a:spcBef>
            </a:pPr>
            <a:r>
              <a:rPr lang="en-US" b="0"/>
              <a:t>Go-live, monitoring, team transition</a:t>
            </a:r>
          </a:p>
        </p:txBody>
      </p:sp>
    </p:spTree>
    <p:extLst>
      <p:ext uri="{BB962C8B-B14F-4D97-AF65-F5344CB8AC3E}">
        <p14:creationId xmlns:p14="http://schemas.microsoft.com/office/powerpoint/2010/main" val="33508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AB7F405-812A-FA47-97BB-33873310263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6720" y="1601212"/>
            <a:ext cx="6143462" cy="433425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spcBef>
                <a:spcPts val="1800"/>
              </a:spcBef>
            </a:pPr>
            <a:r>
              <a:rPr lang="en-US" sz="2200" dirty="0"/>
              <a:t>Proven big PBM experience and programs in a middle-market offering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Arial"/>
                <a:cs typeface="Arial"/>
              </a:rPr>
              <a:t>Strong clinical programs to tightly manage drug costs and help plan sponsors achieve their goals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Tight operational controls with superior implementation process and execution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Ability to fully align ourselves with client intent 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Arial"/>
                <a:cs typeface="Arial"/>
              </a:rPr>
              <a:t>Flexible and scalable approach to meet unique needs</a:t>
            </a:r>
            <a:endParaRPr lang="en-US" sz="2200" dirty="0"/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775676" y="2465610"/>
            <a:ext cx="3202757" cy="2763981"/>
          </a:xfrm>
        </p:spPr>
        <p:txBody>
          <a:bodyPr/>
          <a:lstStyle/>
          <a:p>
            <a:pPr algn="ctr"/>
            <a:r>
              <a:rPr lang="en-US" sz="2200"/>
              <a:t>A 30-year </a:t>
            </a:r>
            <a:r>
              <a:rPr lang="en-US" sz="2200" dirty="0"/>
              <a:t>history powered by new leadership and big technology investments for a fresh alternative.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Better results for our TPA clients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6B6E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WellDyne – Proprietary &amp; Confidential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B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469C02F-E24E-4B6C-821B-6661A2B5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229" y="1770737"/>
            <a:ext cx="2086633" cy="114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6A08-687C-D941-9BC4-5C9024D2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30708-A251-7147-A966-BE7200541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563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0D21E-F766-AE48-A59E-1873818BF63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sz="2400" dirty="0"/>
              <a:t>In the Industry</a:t>
            </a:r>
          </a:p>
          <a:p>
            <a:pPr lvl="1"/>
            <a:r>
              <a:rPr lang="en-US" sz="2200" dirty="0"/>
              <a:t>Affordability </a:t>
            </a:r>
          </a:p>
          <a:p>
            <a:pPr lvl="1"/>
            <a:r>
              <a:rPr lang="en-US" sz="2200" dirty="0"/>
              <a:t>Complex chronic diseases</a:t>
            </a:r>
          </a:p>
          <a:p>
            <a:pPr lvl="1"/>
            <a:r>
              <a:rPr lang="en-US" sz="2200" dirty="0"/>
              <a:t>Political and regulatory environment</a:t>
            </a:r>
          </a:p>
          <a:p>
            <a:pPr lvl="1"/>
            <a:r>
              <a:rPr lang="en-US" sz="2200" dirty="0"/>
              <a:t>Drug shortages</a:t>
            </a:r>
          </a:p>
          <a:p>
            <a:pPr lvl="1"/>
            <a:r>
              <a:rPr lang="en-US" sz="2200" dirty="0"/>
              <a:t>Many PBMs not aligned to create savings for client/patient</a:t>
            </a:r>
          </a:p>
          <a:p>
            <a:pPr lvl="1"/>
            <a:r>
              <a:rPr lang="en-US" sz="2200" dirty="0"/>
              <a:t>Holistic health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FB6C8-A4EE-BB4B-A7DF-A8C501F0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FC276-C432-2347-A862-FAA7A2C5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18BB4-112D-F74A-A4EC-37A06D7B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D2114-43A8-7B47-B419-6CF38EB8995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sz="2400" dirty="0"/>
              <a:t>For the Member</a:t>
            </a:r>
          </a:p>
          <a:p>
            <a:pPr lvl="1"/>
            <a:r>
              <a:rPr lang="en-US" sz="2200" dirty="0"/>
              <a:t>Affordability</a:t>
            </a:r>
          </a:p>
          <a:p>
            <a:pPr lvl="1"/>
            <a:r>
              <a:rPr lang="en-US" sz="2200" dirty="0"/>
              <a:t>Access to life-saving drugs</a:t>
            </a:r>
          </a:p>
          <a:p>
            <a:pPr lvl="1"/>
            <a:r>
              <a:rPr lang="en-US" sz="2200" dirty="0"/>
              <a:t>Finding and understanding options</a:t>
            </a:r>
          </a:p>
          <a:p>
            <a:pPr lvl="1"/>
            <a:r>
              <a:rPr lang="en-US" sz="2200" dirty="0"/>
              <a:t>Complex process to navigate</a:t>
            </a:r>
          </a:p>
          <a:p>
            <a:pPr lvl="1"/>
            <a:r>
              <a:rPr lang="en-US" sz="2200" dirty="0"/>
              <a:t>Lack of tools and resources to improve their health </a:t>
            </a:r>
          </a:p>
          <a:p>
            <a:pPr lvl="1"/>
            <a:r>
              <a:rPr lang="en-US" sz="2200" dirty="0"/>
              <a:t>Adherence to prescribed medications</a:t>
            </a:r>
          </a:p>
        </p:txBody>
      </p:sp>
    </p:spTree>
    <p:extLst>
      <p:ext uri="{BB962C8B-B14F-4D97-AF65-F5344CB8AC3E}">
        <p14:creationId xmlns:p14="http://schemas.microsoft.com/office/powerpoint/2010/main" val="8152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CAF185-3FEF-2044-BCAF-B95F4257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WellDyne fast facts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59B055-C9EB-B445-A117-B0EC9718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35777-C1C3-1442-89B3-78FA4CD0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3E85E8C-DB2A-8247-BDBE-98D3C92AAB9E}"/>
              </a:ext>
            </a:extLst>
          </p:cNvPr>
          <p:cNvSpPr/>
          <p:nvPr/>
        </p:nvSpPr>
        <p:spPr>
          <a:xfrm>
            <a:off x="3899140" y="1474936"/>
            <a:ext cx="8292860" cy="4674892"/>
          </a:xfrm>
          <a:prstGeom prst="rect">
            <a:avLst/>
          </a:prstGeom>
          <a:solidFill>
            <a:srgbClr val="FC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736BFE-95E5-6A44-B6A7-264FF1B664CD}"/>
              </a:ext>
            </a:extLst>
          </p:cNvPr>
          <p:cNvSpPr/>
          <p:nvPr/>
        </p:nvSpPr>
        <p:spPr>
          <a:xfrm>
            <a:off x="5996642" y="1587260"/>
            <a:ext cx="6195357" cy="444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0330D5-3A64-984D-985C-2ADD8641DE8D}"/>
              </a:ext>
            </a:extLst>
          </p:cNvPr>
          <p:cNvSpPr/>
          <p:nvPr/>
        </p:nvSpPr>
        <p:spPr>
          <a:xfrm>
            <a:off x="0" y="1587260"/>
            <a:ext cx="5996641" cy="4442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07115-EF7C-0649-AEDE-A37DFB4E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services you need from one PBM partner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1586A2-DBA0-5041-99DE-0A1B94C6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D73504-234E-974A-90FE-C7D886F8EB9A}"/>
              </a:ext>
            </a:extLst>
          </p:cNvPr>
          <p:cNvSpPr/>
          <p:nvPr/>
        </p:nvSpPr>
        <p:spPr>
          <a:xfrm>
            <a:off x="5990896" y="5067269"/>
            <a:ext cx="6201104" cy="96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9F952FF-B453-6F43-92C9-9179B900EB93}"/>
              </a:ext>
            </a:extLst>
          </p:cNvPr>
          <p:cNvGrpSpPr/>
          <p:nvPr/>
        </p:nvGrpSpPr>
        <p:grpSpPr>
          <a:xfrm>
            <a:off x="9390731" y="2573203"/>
            <a:ext cx="849387" cy="724425"/>
            <a:chOff x="4037628" y="1290320"/>
            <a:chExt cx="4135230" cy="3526853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CB02853-2DDF-1947-AC7F-2FB80A9B8967}"/>
                </a:ext>
              </a:extLst>
            </p:cNvPr>
            <p:cNvSpPr/>
            <p:nvPr/>
          </p:nvSpPr>
          <p:spPr>
            <a:xfrm>
              <a:off x="6753796" y="3273773"/>
              <a:ext cx="967549" cy="722725"/>
            </a:xfrm>
            <a:custGeom>
              <a:avLst/>
              <a:gdLst>
                <a:gd name="connsiteX0" fmla="*/ 967550 w 967549"/>
                <a:gd name="connsiteY0" fmla="*/ 122651 h 722725"/>
                <a:gd name="connsiteX1" fmla="*/ 967550 w 967549"/>
                <a:gd name="connsiteY1" fmla="*/ 122651 h 722725"/>
                <a:gd name="connsiteX2" fmla="*/ 625793 w 967549"/>
                <a:gd name="connsiteY2" fmla="*/ 35782 h 722725"/>
                <a:gd name="connsiteX3" fmla="*/ 0 w 967549"/>
                <a:gd name="connsiteY3" fmla="*/ 422688 h 722725"/>
                <a:gd name="connsiteX4" fmla="*/ 46863 w 967549"/>
                <a:gd name="connsiteY4" fmla="*/ 544989 h 722725"/>
                <a:gd name="connsiteX5" fmla="*/ 18860 w 967549"/>
                <a:gd name="connsiteY5" fmla="*/ 722726 h 722725"/>
                <a:gd name="connsiteX6" fmla="*/ 967550 w 967549"/>
                <a:gd name="connsiteY6" fmla="*/ 122651 h 7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7549" h="722725">
                  <a:moveTo>
                    <a:pt x="967550" y="122651"/>
                  </a:moveTo>
                  <a:lnTo>
                    <a:pt x="967550" y="122651"/>
                  </a:lnTo>
                  <a:cubicBezTo>
                    <a:pt x="893255" y="3207"/>
                    <a:pt x="740093" y="-35655"/>
                    <a:pt x="625793" y="35782"/>
                  </a:cubicBezTo>
                  <a:lnTo>
                    <a:pt x="0" y="422688"/>
                  </a:lnTo>
                  <a:lnTo>
                    <a:pt x="46863" y="544989"/>
                  </a:lnTo>
                  <a:lnTo>
                    <a:pt x="18860" y="722726"/>
                  </a:lnTo>
                  <a:lnTo>
                    <a:pt x="967550" y="122651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0821A2FC-72ED-DB4B-ACD3-705183C1A09A}"/>
                </a:ext>
              </a:extLst>
            </p:cNvPr>
            <p:cNvSpPr/>
            <p:nvPr/>
          </p:nvSpPr>
          <p:spPr>
            <a:xfrm>
              <a:off x="6713220" y="3234163"/>
              <a:ext cx="1048312" cy="502303"/>
            </a:xfrm>
            <a:custGeom>
              <a:avLst/>
              <a:gdLst>
                <a:gd name="connsiteX0" fmla="*/ 40576 w 1048312"/>
                <a:gd name="connsiteY0" fmla="*/ 502304 h 502303"/>
                <a:gd name="connsiteX1" fmla="*/ 0 w 1048312"/>
                <a:gd name="connsiteY1" fmla="*/ 462871 h 502303"/>
                <a:gd name="connsiteX2" fmla="*/ 19431 w 1048312"/>
                <a:gd name="connsiteY2" fmla="*/ 428009 h 502303"/>
                <a:gd name="connsiteX3" fmla="*/ 645795 w 1048312"/>
                <a:gd name="connsiteY3" fmla="*/ 41675 h 502303"/>
                <a:gd name="connsiteX4" fmla="*/ 1042416 w 1048312"/>
                <a:gd name="connsiteY4" fmla="*/ 141116 h 502303"/>
                <a:gd name="connsiteX5" fmla="*/ 1029843 w 1048312"/>
                <a:gd name="connsiteY5" fmla="*/ 196551 h 502303"/>
                <a:gd name="connsiteX6" fmla="*/ 974408 w 1048312"/>
                <a:gd name="connsiteY6" fmla="*/ 183978 h 502303"/>
                <a:gd name="connsiteX7" fmla="*/ 687514 w 1048312"/>
                <a:gd name="connsiteY7" fmla="*/ 110255 h 502303"/>
                <a:gd name="connsiteX8" fmla="*/ 61151 w 1048312"/>
                <a:gd name="connsiteY8" fmla="*/ 497161 h 502303"/>
                <a:gd name="connsiteX9" fmla="*/ 40576 w 1048312"/>
                <a:gd name="connsiteY9" fmla="*/ 502304 h 50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8312" h="502303">
                  <a:moveTo>
                    <a:pt x="40576" y="502304"/>
                  </a:moveTo>
                  <a:cubicBezTo>
                    <a:pt x="18288" y="502304"/>
                    <a:pt x="571" y="485159"/>
                    <a:pt x="0" y="462871"/>
                  </a:cubicBezTo>
                  <a:cubicBezTo>
                    <a:pt x="0" y="448583"/>
                    <a:pt x="7429" y="435438"/>
                    <a:pt x="19431" y="428009"/>
                  </a:cubicBezTo>
                  <a:lnTo>
                    <a:pt x="645795" y="41675"/>
                  </a:lnTo>
                  <a:cubicBezTo>
                    <a:pt x="778383" y="-41192"/>
                    <a:pt x="956119" y="3384"/>
                    <a:pt x="1042416" y="141116"/>
                  </a:cubicBezTo>
                  <a:cubicBezTo>
                    <a:pt x="1053846" y="159976"/>
                    <a:pt x="1048131" y="184550"/>
                    <a:pt x="1029843" y="196551"/>
                  </a:cubicBezTo>
                  <a:cubicBezTo>
                    <a:pt x="1011555" y="208553"/>
                    <a:pt x="986409" y="202266"/>
                    <a:pt x="974408" y="183978"/>
                  </a:cubicBezTo>
                  <a:cubicBezTo>
                    <a:pt x="911543" y="83394"/>
                    <a:pt x="782955" y="50248"/>
                    <a:pt x="687514" y="110255"/>
                  </a:cubicBezTo>
                  <a:lnTo>
                    <a:pt x="61151" y="497161"/>
                  </a:lnTo>
                  <a:cubicBezTo>
                    <a:pt x="55436" y="500018"/>
                    <a:pt x="48006" y="502304"/>
                    <a:pt x="40576" y="502304"/>
                  </a:cubicBezTo>
                  <a:close/>
                </a:path>
              </a:pathLst>
            </a:custGeom>
            <a:solidFill>
              <a:srgbClr val="153F7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04E2B1-9128-DB41-8992-360E919B5A5C}"/>
                </a:ext>
              </a:extLst>
            </p:cNvPr>
            <p:cNvSpPr/>
            <p:nvPr/>
          </p:nvSpPr>
          <p:spPr>
            <a:xfrm>
              <a:off x="4078917" y="3276875"/>
              <a:ext cx="4054363" cy="1500407"/>
            </a:xfrm>
            <a:custGeom>
              <a:avLst/>
              <a:gdLst>
                <a:gd name="connsiteX0" fmla="*/ 1637606 w 4054363"/>
                <a:gd name="connsiteY0" fmla="*/ 592180 h 1500407"/>
                <a:gd name="connsiteX1" fmla="*/ 2394272 w 4054363"/>
                <a:gd name="connsiteY1" fmla="*/ 828209 h 1500407"/>
                <a:gd name="connsiteX2" fmla="*/ 2717170 w 4054363"/>
                <a:gd name="connsiteY2" fmla="*/ 667618 h 1500407"/>
                <a:gd name="connsiteX3" fmla="*/ 2717170 w 4054363"/>
                <a:gd name="connsiteY3" fmla="*/ 667618 h 1500407"/>
                <a:gd name="connsiteX4" fmla="*/ 2542862 w 4054363"/>
                <a:gd name="connsiteY4" fmla="*/ 352150 h 1500407"/>
                <a:gd name="connsiteX5" fmla="*/ 2240539 w 4054363"/>
                <a:gd name="connsiteY5" fmla="*/ 257853 h 1500407"/>
                <a:gd name="connsiteX6" fmla="*/ 1756478 w 4054363"/>
                <a:gd name="connsiteY6" fmla="*/ 106976 h 1500407"/>
                <a:gd name="connsiteX7" fmla="*/ 1534736 w 4054363"/>
                <a:gd name="connsiteY7" fmla="*/ 36111 h 1500407"/>
                <a:gd name="connsiteX8" fmla="*/ 919802 w 4054363"/>
                <a:gd name="connsiteY8" fmla="*/ 60685 h 1500407"/>
                <a:gd name="connsiteX9" fmla="*/ 215714 w 4054363"/>
                <a:gd name="connsiteY9" fmla="*/ 272711 h 1500407"/>
                <a:gd name="connsiteX10" fmla="*/ 12832 w 4054363"/>
                <a:gd name="connsiteY10" fmla="*/ 649901 h 1500407"/>
                <a:gd name="connsiteX11" fmla="*/ 16832 w 4054363"/>
                <a:gd name="connsiteY11" fmla="*/ 663046 h 1500407"/>
                <a:gd name="connsiteX12" fmla="*/ 151706 w 4054363"/>
                <a:gd name="connsiteY12" fmla="*/ 1049380 h 1500407"/>
                <a:gd name="connsiteX13" fmla="*/ 531182 w 4054363"/>
                <a:gd name="connsiteY13" fmla="*/ 1237404 h 1500407"/>
                <a:gd name="connsiteX14" fmla="*/ 914659 w 4054363"/>
                <a:gd name="connsiteY14" fmla="*/ 1119103 h 1500407"/>
                <a:gd name="connsiteX15" fmla="*/ 1265560 w 4054363"/>
                <a:gd name="connsiteY15" fmla="*/ 1136248 h 1500407"/>
                <a:gd name="connsiteX16" fmla="*/ 1714187 w 4054363"/>
                <a:gd name="connsiteY16" fmla="*/ 1377993 h 1500407"/>
                <a:gd name="connsiteX17" fmla="*/ 2639446 w 4054363"/>
                <a:gd name="connsiteY17" fmla="*/ 1391137 h 1500407"/>
                <a:gd name="connsiteX18" fmla="*/ 3942466 w 4054363"/>
                <a:gd name="connsiteY18" fmla="*/ 575606 h 1500407"/>
                <a:gd name="connsiteX19" fmla="*/ 4013903 w 4054363"/>
                <a:gd name="connsiteY19" fmla="*/ 230421 h 1500407"/>
                <a:gd name="connsiteX20" fmla="*/ 4013903 w 4054363"/>
                <a:gd name="connsiteY20" fmla="*/ 230421 h 1500407"/>
                <a:gd name="connsiteX21" fmla="*/ 3672146 w 4054363"/>
                <a:gd name="connsiteY21" fmla="*/ 143553 h 1500407"/>
                <a:gd name="connsiteX22" fmla="*/ 2663449 w 4054363"/>
                <a:gd name="connsiteY22" fmla="*/ 764201 h 150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54363" h="1500407">
                  <a:moveTo>
                    <a:pt x="1637606" y="592180"/>
                  </a:moveTo>
                  <a:lnTo>
                    <a:pt x="2394272" y="828209"/>
                  </a:lnTo>
                  <a:cubicBezTo>
                    <a:pt x="2531432" y="871072"/>
                    <a:pt x="2676022" y="799063"/>
                    <a:pt x="2717170" y="667618"/>
                  </a:cubicBezTo>
                  <a:lnTo>
                    <a:pt x="2717170" y="667618"/>
                  </a:lnTo>
                  <a:cubicBezTo>
                    <a:pt x="2758318" y="536173"/>
                    <a:pt x="2680022" y="395013"/>
                    <a:pt x="2542862" y="352150"/>
                  </a:cubicBezTo>
                  <a:lnTo>
                    <a:pt x="2240539" y="257853"/>
                  </a:lnTo>
                  <a:lnTo>
                    <a:pt x="1756478" y="106976"/>
                  </a:lnTo>
                  <a:cubicBezTo>
                    <a:pt x="1688470" y="87546"/>
                    <a:pt x="1603888" y="56113"/>
                    <a:pt x="1534736" y="36111"/>
                  </a:cubicBezTo>
                  <a:cubicBezTo>
                    <a:pt x="1330711" y="-22754"/>
                    <a:pt x="1141544" y="-6181"/>
                    <a:pt x="919802" y="60685"/>
                  </a:cubicBezTo>
                  <a:cubicBezTo>
                    <a:pt x="839221" y="85259"/>
                    <a:pt x="482033" y="192701"/>
                    <a:pt x="215714" y="272711"/>
                  </a:cubicBezTo>
                  <a:cubicBezTo>
                    <a:pt x="55694" y="320718"/>
                    <a:pt x="-35174" y="489881"/>
                    <a:pt x="12832" y="649901"/>
                  </a:cubicBezTo>
                  <a:cubicBezTo>
                    <a:pt x="13975" y="654474"/>
                    <a:pt x="15689" y="658474"/>
                    <a:pt x="16832" y="663046"/>
                  </a:cubicBezTo>
                  <a:lnTo>
                    <a:pt x="151706" y="1049380"/>
                  </a:lnTo>
                  <a:cubicBezTo>
                    <a:pt x="205999" y="1204828"/>
                    <a:pt x="374591" y="1288267"/>
                    <a:pt x="531182" y="1237404"/>
                  </a:cubicBezTo>
                  <a:cubicBezTo>
                    <a:pt x="686630" y="1187111"/>
                    <a:pt x="859223" y="1132248"/>
                    <a:pt x="914659" y="1119103"/>
                  </a:cubicBezTo>
                  <a:cubicBezTo>
                    <a:pt x="1028959" y="1091671"/>
                    <a:pt x="1164976" y="1083099"/>
                    <a:pt x="1265560" y="1136248"/>
                  </a:cubicBezTo>
                  <a:cubicBezTo>
                    <a:pt x="1381574" y="1197970"/>
                    <a:pt x="1598744" y="1315128"/>
                    <a:pt x="1714187" y="1377993"/>
                  </a:cubicBezTo>
                  <a:cubicBezTo>
                    <a:pt x="1981649" y="1523725"/>
                    <a:pt x="2380556" y="1552871"/>
                    <a:pt x="2639446" y="1391137"/>
                  </a:cubicBezTo>
                  <a:lnTo>
                    <a:pt x="3942466" y="575606"/>
                  </a:lnTo>
                  <a:cubicBezTo>
                    <a:pt x="4056766" y="504169"/>
                    <a:pt x="4088770" y="349293"/>
                    <a:pt x="4013903" y="230421"/>
                  </a:cubicBezTo>
                  <a:lnTo>
                    <a:pt x="4013903" y="230421"/>
                  </a:lnTo>
                  <a:cubicBezTo>
                    <a:pt x="3939608" y="110977"/>
                    <a:pt x="3786446" y="72115"/>
                    <a:pt x="3672146" y="143553"/>
                  </a:cubicBezTo>
                  <a:lnTo>
                    <a:pt x="2663449" y="764201"/>
                  </a:lnTo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1278654-96BB-DB41-8718-9F7F309E9D91}"/>
                </a:ext>
              </a:extLst>
            </p:cNvPr>
            <p:cNvSpPr/>
            <p:nvPr/>
          </p:nvSpPr>
          <p:spPr>
            <a:xfrm>
              <a:off x="4037628" y="3236537"/>
              <a:ext cx="4135230" cy="1580636"/>
            </a:xfrm>
            <a:custGeom>
              <a:avLst/>
              <a:gdLst>
                <a:gd name="connsiteX0" fmla="*/ 2256111 w 4135230"/>
                <a:gd name="connsiteY0" fmla="*/ 1580637 h 1580636"/>
                <a:gd name="connsiteX1" fmla="*/ 2219535 w 4135230"/>
                <a:gd name="connsiteY1" fmla="*/ 1580065 h 1580636"/>
                <a:gd name="connsiteX2" fmla="*/ 1735474 w 4135230"/>
                <a:gd name="connsiteY2" fmla="*/ 1453192 h 1580636"/>
                <a:gd name="connsiteX3" fmla="*/ 1287418 w 4135230"/>
                <a:gd name="connsiteY3" fmla="*/ 1212019 h 1580636"/>
                <a:gd name="connsiteX4" fmla="*/ 964521 w 4135230"/>
                <a:gd name="connsiteY4" fmla="*/ 1198303 h 1580636"/>
                <a:gd name="connsiteX5" fmla="*/ 583902 w 4135230"/>
                <a:gd name="connsiteY5" fmla="*/ 1316032 h 1580636"/>
                <a:gd name="connsiteX6" fmla="*/ 154705 w 4135230"/>
                <a:gd name="connsiteY6" fmla="*/ 1102862 h 1580636"/>
                <a:gd name="connsiteX7" fmla="*/ 19260 w 4135230"/>
                <a:gd name="connsiteY7" fmla="*/ 716529 h 1580636"/>
                <a:gd name="connsiteX8" fmla="*/ 229572 w 4135230"/>
                <a:gd name="connsiteY8" fmla="*/ 279331 h 1580636"/>
                <a:gd name="connsiteX9" fmla="*/ 243859 w 4135230"/>
                <a:gd name="connsiteY9" fmla="*/ 274759 h 1580636"/>
                <a:gd name="connsiteX10" fmla="*/ 947947 w 4135230"/>
                <a:gd name="connsiteY10" fmla="*/ 62732 h 1580636"/>
                <a:gd name="connsiteX11" fmla="*/ 1585741 w 4135230"/>
                <a:gd name="connsiteY11" fmla="*/ 38158 h 1580636"/>
                <a:gd name="connsiteX12" fmla="*/ 1696613 w 4135230"/>
                <a:gd name="connsiteY12" fmla="*/ 73591 h 1580636"/>
                <a:gd name="connsiteX13" fmla="*/ 1807483 w 4135230"/>
                <a:gd name="connsiteY13" fmla="*/ 109024 h 1580636"/>
                <a:gd name="connsiteX14" fmla="*/ 1808626 w 4135230"/>
                <a:gd name="connsiteY14" fmla="*/ 109024 h 1580636"/>
                <a:gd name="connsiteX15" fmla="*/ 2595582 w 4135230"/>
                <a:gd name="connsiteY15" fmla="*/ 354197 h 1580636"/>
                <a:gd name="connsiteX16" fmla="*/ 2802465 w 4135230"/>
                <a:gd name="connsiteY16" fmla="*/ 697669 h 1580636"/>
                <a:gd name="connsiteX17" fmla="*/ 3692291 w 4135230"/>
                <a:gd name="connsiteY17" fmla="*/ 150743 h 1580636"/>
                <a:gd name="connsiteX18" fmla="*/ 3908889 w 4135230"/>
                <a:gd name="connsiteY18" fmla="*/ 117597 h 1580636"/>
                <a:gd name="connsiteX19" fmla="*/ 4088911 w 4135230"/>
                <a:gd name="connsiteY19" fmla="*/ 250184 h 1580636"/>
                <a:gd name="connsiteX20" fmla="*/ 4004330 w 4135230"/>
                <a:gd name="connsiteY20" fmla="*/ 650806 h 1580636"/>
                <a:gd name="connsiteX21" fmla="*/ 2701310 w 4135230"/>
                <a:gd name="connsiteY21" fmla="*/ 1466337 h 1580636"/>
                <a:gd name="connsiteX22" fmla="*/ 2256111 w 4135230"/>
                <a:gd name="connsiteY22" fmla="*/ 1580637 h 1580636"/>
                <a:gd name="connsiteX23" fmla="*/ 1126255 w 4135230"/>
                <a:gd name="connsiteY23" fmla="*/ 1097719 h 1580636"/>
                <a:gd name="connsiteX24" fmla="*/ 1325709 w 4135230"/>
                <a:gd name="connsiteY24" fmla="*/ 1141153 h 1580636"/>
                <a:gd name="connsiteX25" fmla="*/ 1774336 w 4135230"/>
                <a:gd name="connsiteY25" fmla="*/ 1382897 h 1580636"/>
                <a:gd name="connsiteX26" fmla="*/ 2222393 w 4135230"/>
                <a:gd name="connsiteY26" fmla="*/ 1500055 h 1580636"/>
                <a:gd name="connsiteX27" fmla="*/ 2659018 w 4135230"/>
                <a:gd name="connsiteY27" fmla="*/ 1397757 h 1580636"/>
                <a:gd name="connsiteX28" fmla="*/ 3962038 w 4135230"/>
                <a:gd name="connsiteY28" fmla="*/ 582226 h 1580636"/>
                <a:gd name="connsiteX29" fmla="*/ 4020903 w 4135230"/>
                <a:gd name="connsiteY29" fmla="*/ 291904 h 1580636"/>
                <a:gd name="connsiteX30" fmla="*/ 3888886 w 4135230"/>
                <a:gd name="connsiteY30" fmla="*/ 194749 h 1580636"/>
                <a:gd name="connsiteX31" fmla="*/ 3734010 w 4135230"/>
                <a:gd name="connsiteY31" fmla="*/ 218180 h 1580636"/>
                <a:gd name="connsiteX32" fmla="*/ 2725884 w 4135230"/>
                <a:gd name="connsiteY32" fmla="*/ 838829 h 1580636"/>
                <a:gd name="connsiteX33" fmla="*/ 2720169 w 4135230"/>
                <a:gd name="connsiteY33" fmla="*/ 841687 h 1580636"/>
                <a:gd name="connsiteX34" fmla="*/ 2651018 w 4135230"/>
                <a:gd name="connsiteY34" fmla="*/ 889122 h 1580636"/>
                <a:gd name="connsiteX35" fmla="*/ 2423561 w 4135230"/>
                <a:gd name="connsiteY35" fmla="*/ 906267 h 1580636"/>
                <a:gd name="connsiteX36" fmla="*/ 1666894 w 4135230"/>
                <a:gd name="connsiteY36" fmla="*/ 670809 h 1580636"/>
                <a:gd name="connsiteX37" fmla="*/ 1639463 w 4135230"/>
                <a:gd name="connsiteY37" fmla="*/ 621088 h 1580636"/>
                <a:gd name="connsiteX38" fmla="*/ 1689183 w 4135230"/>
                <a:gd name="connsiteY38" fmla="*/ 593656 h 1580636"/>
                <a:gd name="connsiteX39" fmla="*/ 1690898 w 4135230"/>
                <a:gd name="connsiteY39" fmla="*/ 594227 h 1580636"/>
                <a:gd name="connsiteX40" fmla="*/ 2447563 w 4135230"/>
                <a:gd name="connsiteY40" fmla="*/ 830257 h 1580636"/>
                <a:gd name="connsiteX41" fmla="*/ 2615585 w 4135230"/>
                <a:gd name="connsiteY41" fmla="*/ 817684 h 1580636"/>
                <a:gd name="connsiteX42" fmla="*/ 2720169 w 4135230"/>
                <a:gd name="connsiteY42" fmla="*/ 695954 h 1580636"/>
                <a:gd name="connsiteX43" fmla="*/ 2572151 w 4135230"/>
                <a:gd name="connsiteY43" fmla="*/ 430778 h 1580636"/>
                <a:gd name="connsiteX44" fmla="*/ 1786338 w 4135230"/>
                <a:gd name="connsiteY44" fmla="*/ 186177 h 1580636"/>
                <a:gd name="connsiteX45" fmla="*/ 1672609 w 4135230"/>
                <a:gd name="connsiteY45" fmla="*/ 149600 h 1580636"/>
                <a:gd name="connsiteX46" fmla="*/ 1565168 w 4135230"/>
                <a:gd name="connsiteY46" fmla="*/ 115310 h 1580636"/>
                <a:gd name="connsiteX47" fmla="*/ 972522 w 4135230"/>
                <a:gd name="connsiteY47" fmla="*/ 139885 h 1580636"/>
                <a:gd name="connsiteX48" fmla="*/ 268434 w 4135230"/>
                <a:gd name="connsiteY48" fmla="*/ 351912 h 1580636"/>
                <a:gd name="connsiteX49" fmla="*/ 92412 w 4135230"/>
                <a:gd name="connsiteY49" fmla="*/ 679381 h 1580636"/>
                <a:gd name="connsiteX50" fmla="*/ 95841 w 4135230"/>
                <a:gd name="connsiteY50" fmla="*/ 690239 h 1580636"/>
                <a:gd name="connsiteX51" fmla="*/ 231286 w 4135230"/>
                <a:gd name="connsiteY51" fmla="*/ 1076574 h 1580636"/>
                <a:gd name="connsiteX52" fmla="*/ 560470 w 4135230"/>
                <a:gd name="connsiteY52" fmla="*/ 1240022 h 1580636"/>
                <a:gd name="connsiteX53" fmla="*/ 946804 w 4135230"/>
                <a:gd name="connsiteY53" fmla="*/ 1120579 h 1580636"/>
                <a:gd name="connsiteX54" fmla="*/ 1126255 w 4135230"/>
                <a:gd name="connsiteY54" fmla="*/ 1097719 h 158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35230" h="1580636">
                  <a:moveTo>
                    <a:pt x="2256111" y="1580637"/>
                  </a:moveTo>
                  <a:cubicBezTo>
                    <a:pt x="2244110" y="1580637"/>
                    <a:pt x="2232108" y="1580637"/>
                    <a:pt x="2219535" y="1580065"/>
                  </a:cubicBezTo>
                  <a:cubicBezTo>
                    <a:pt x="2047513" y="1574350"/>
                    <a:pt x="1875492" y="1529773"/>
                    <a:pt x="1735474" y="1453192"/>
                  </a:cubicBezTo>
                  <a:cubicBezTo>
                    <a:pt x="1623461" y="1392613"/>
                    <a:pt x="1404004" y="1273741"/>
                    <a:pt x="1287418" y="1212019"/>
                  </a:cubicBezTo>
                  <a:cubicBezTo>
                    <a:pt x="1183977" y="1157155"/>
                    <a:pt x="1041102" y="1180015"/>
                    <a:pt x="964521" y="1198303"/>
                  </a:cubicBezTo>
                  <a:cubicBezTo>
                    <a:pt x="920515" y="1209162"/>
                    <a:pt x="788499" y="1249738"/>
                    <a:pt x="583902" y="1316032"/>
                  </a:cubicBezTo>
                  <a:cubicBezTo>
                    <a:pt x="406737" y="1373754"/>
                    <a:pt x="215856" y="1278884"/>
                    <a:pt x="154705" y="1102862"/>
                  </a:cubicBezTo>
                  <a:lnTo>
                    <a:pt x="19260" y="716529"/>
                  </a:lnTo>
                  <a:cubicBezTo>
                    <a:pt x="-43034" y="537649"/>
                    <a:pt x="50692" y="342196"/>
                    <a:pt x="229572" y="279331"/>
                  </a:cubicBezTo>
                  <a:cubicBezTo>
                    <a:pt x="234144" y="277617"/>
                    <a:pt x="239287" y="275902"/>
                    <a:pt x="243859" y="274759"/>
                  </a:cubicBezTo>
                  <a:lnTo>
                    <a:pt x="947947" y="62732"/>
                  </a:lnTo>
                  <a:cubicBezTo>
                    <a:pt x="1196550" y="-12134"/>
                    <a:pt x="1386859" y="-19563"/>
                    <a:pt x="1585741" y="38158"/>
                  </a:cubicBezTo>
                  <a:cubicBezTo>
                    <a:pt x="1620603" y="48445"/>
                    <a:pt x="1658893" y="61018"/>
                    <a:pt x="1696613" y="73591"/>
                  </a:cubicBezTo>
                  <a:cubicBezTo>
                    <a:pt x="1734331" y="86164"/>
                    <a:pt x="1773765" y="99308"/>
                    <a:pt x="1807483" y="109024"/>
                  </a:cubicBezTo>
                  <a:lnTo>
                    <a:pt x="1808626" y="109024"/>
                  </a:lnTo>
                  <a:lnTo>
                    <a:pt x="2595582" y="354197"/>
                  </a:lnTo>
                  <a:cubicBezTo>
                    <a:pt x="2745886" y="401060"/>
                    <a:pt x="2835041" y="551937"/>
                    <a:pt x="2802465" y="697669"/>
                  </a:cubicBezTo>
                  <a:lnTo>
                    <a:pt x="3692291" y="150743"/>
                  </a:lnTo>
                  <a:cubicBezTo>
                    <a:pt x="3756870" y="110738"/>
                    <a:pt x="3835166" y="98737"/>
                    <a:pt x="3908889" y="117597"/>
                  </a:cubicBezTo>
                  <a:cubicBezTo>
                    <a:pt x="3983756" y="136456"/>
                    <a:pt x="4048335" y="183890"/>
                    <a:pt x="4088911" y="250184"/>
                  </a:cubicBezTo>
                  <a:cubicBezTo>
                    <a:pt x="4175208" y="387916"/>
                    <a:pt x="4137489" y="567367"/>
                    <a:pt x="4004330" y="650806"/>
                  </a:cubicBezTo>
                  <a:lnTo>
                    <a:pt x="2701310" y="1466337"/>
                  </a:lnTo>
                  <a:cubicBezTo>
                    <a:pt x="2580151" y="1541203"/>
                    <a:pt x="2426990" y="1580637"/>
                    <a:pt x="2256111" y="1580637"/>
                  </a:cubicBezTo>
                  <a:close/>
                  <a:moveTo>
                    <a:pt x="1126255" y="1097719"/>
                  </a:moveTo>
                  <a:cubicBezTo>
                    <a:pt x="1192549" y="1097719"/>
                    <a:pt x="1263987" y="1108577"/>
                    <a:pt x="1325709" y="1141153"/>
                  </a:cubicBezTo>
                  <a:cubicBezTo>
                    <a:pt x="1442295" y="1202875"/>
                    <a:pt x="1662323" y="1322319"/>
                    <a:pt x="1774336" y="1382897"/>
                  </a:cubicBezTo>
                  <a:cubicBezTo>
                    <a:pt x="1903496" y="1453192"/>
                    <a:pt x="2062944" y="1494912"/>
                    <a:pt x="2222393" y="1500055"/>
                  </a:cubicBezTo>
                  <a:cubicBezTo>
                    <a:pt x="2389842" y="1505199"/>
                    <a:pt x="2544718" y="1469194"/>
                    <a:pt x="2659018" y="1397757"/>
                  </a:cubicBezTo>
                  <a:lnTo>
                    <a:pt x="3962038" y="582226"/>
                  </a:lnTo>
                  <a:cubicBezTo>
                    <a:pt x="4057479" y="522790"/>
                    <a:pt x="4083768" y="392488"/>
                    <a:pt x="4020903" y="291904"/>
                  </a:cubicBezTo>
                  <a:cubicBezTo>
                    <a:pt x="3991185" y="243898"/>
                    <a:pt x="3943751" y="209037"/>
                    <a:pt x="3888886" y="194749"/>
                  </a:cubicBezTo>
                  <a:cubicBezTo>
                    <a:pt x="3836308" y="181033"/>
                    <a:pt x="3780301" y="189605"/>
                    <a:pt x="3734010" y="218180"/>
                  </a:cubicBezTo>
                  <a:lnTo>
                    <a:pt x="2725884" y="838829"/>
                  </a:lnTo>
                  <a:cubicBezTo>
                    <a:pt x="2724170" y="839972"/>
                    <a:pt x="2721883" y="841115"/>
                    <a:pt x="2720169" y="841687"/>
                  </a:cubicBezTo>
                  <a:cubicBezTo>
                    <a:pt x="2699595" y="861118"/>
                    <a:pt x="2676163" y="877120"/>
                    <a:pt x="2651018" y="889122"/>
                  </a:cubicBezTo>
                  <a:cubicBezTo>
                    <a:pt x="2580151" y="923983"/>
                    <a:pt x="2498998" y="930269"/>
                    <a:pt x="2423561" y="906267"/>
                  </a:cubicBezTo>
                  <a:lnTo>
                    <a:pt x="1666894" y="670809"/>
                  </a:lnTo>
                  <a:cubicBezTo>
                    <a:pt x="1645749" y="664522"/>
                    <a:pt x="1633176" y="642805"/>
                    <a:pt x="1639463" y="621088"/>
                  </a:cubicBezTo>
                  <a:cubicBezTo>
                    <a:pt x="1645749" y="599942"/>
                    <a:pt x="1667466" y="587369"/>
                    <a:pt x="1689183" y="593656"/>
                  </a:cubicBezTo>
                  <a:cubicBezTo>
                    <a:pt x="1689754" y="593656"/>
                    <a:pt x="1690326" y="594227"/>
                    <a:pt x="1690898" y="594227"/>
                  </a:cubicBezTo>
                  <a:lnTo>
                    <a:pt x="2447563" y="830257"/>
                  </a:lnTo>
                  <a:cubicBezTo>
                    <a:pt x="2502999" y="847974"/>
                    <a:pt x="2563006" y="843402"/>
                    <a:pt x="2615585" y="817684"/>
                  </a:cubicBezTo>
                  <a:cubicBezTo>
                    <a:pt x="2665876" y="793109"/>
                    <a:pt x="2703596" y="749104"/>
                    <a:pt x="2720169" y="695954"/>
                  </a:cubicBezTo>
                  <a:cubicBezTo>
                    <a:pt x="2754459" y="585655"/>
                    <a:pt x="2688165" y="466783"/>
                    <a:pt x="2572151" y="430778"/>
                  </a:cubicBezTo>
                  <a:lnTo>
                    <a:pt x="1786338" y="186177"/>
                  </a:lnTo>
                  <a:cubicBezTo>
                    <a:pt x="1750905" y="175889"/>
                    <a:pt x="1710900" y="162745"/>
                    <a:pt x="1672609" y="149600"/>
                  </a:cubicBezTo>
                  <a:cubicBezTo>
                    <a:pt x="1636033" y="137027"/>
                    <a:pt x="1598314" y="124454"/>
                    <a:pt x="1565168" y="115310"/>
                  </a:cubicBezTo>
                  <a:cubicBezTo>
                    <a:pt x="1382288" y="62732"/>
                    <a:pt x="1205123" y="69590"/>
                    <a:pt x="972522" y="139885"/>
                  </a:cubicBezTo>
                  <a:cubicBezTo>
                    <a:pt x="891940" y="164459"/>
                    <a:pt x="534753" y="271902"/>
                    <a:pt x="268434" y="351912"/>
                  </a:cubicBezTo>
                  <a:cubicBezTo>
                    <a:pt x="129559" y="393631"/>
                    <a:pt x="50692" y="540507"/>
                    <a:pt x="92412" y="679381"/>
                  </a:cubicBezTo>
                  <a:cubicBezTo>
                    <a:pt x="93555" y="682810"/>
                    <a:pt x="94698" y="686810"/>
                    <a:pt x="95841" y="690239"/>
                  </a:cubicBezTo>
                  <a:lnTo>
                    <a:pt x="231286" y="1076574"/>
                  </a:lnTo>
                  <a:cubicBezTo>
                    <a:pt x="278721" y="1211447"/>
                    <a:pt x="424453" y="1284028"/>
                    <a:pt x="560470" y="1240022"/>
                  </a:cubicBezTo>
                  <a:cubicBezTo>
                    <a:pt x="770211" y="1172014"/>
                    <a:pt x="899941" y="1132009"/>
                    <a:pt x="946804" y="1120579"/>
                  </a:cubicBezTo>
                  <a:cubicBezTo>
                    <a:pt x="1005097" y="1105720"/>
                    <a:pt x="1065676" y="1098290"/>
                    <a:pt x="1126255" y="1097719"/>
                  </a:cubicBezTo>
                  <a:close/>
                </a:path>
              </a:pathLst>
            </a:custGeom>
            <a:solidFill>
              <a:srgbClr val="153F7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C2A0D20-B503-D342-9665-54A269B4217B}"/>
                </a:ext>
              </a:extLst>
            </p:cNvPr>
            <p:cNvSpPr/>
            <p:nvPr/>
          </p:nvSpPr>
          <p:spPr>
            <a:xfrm>
              <a:off x="4078917" y="3276875"/>
              <a:ext cx="4054363" cy="1500407"/>
            </a:xfrm>
            <a:custGeom>
              <a:avLst/>
              <a:gdLst>
                <a:gd name="connsiteX0" fmla="*/ 1637606 w 4054363"/>
                <a:gd name="connsiteY0" fmla="*/ 592180 h 1500407"/>
                <a:gd name="connsiteX1" fmla="*/ 2394272 w 4054363"/>
                <a:gd name="connsiteY1" fmla="*/ 828209 h 1500407"/>
                <a:gd name="connsiteX2" fmla="*/ 2717170 w 4054363"/>
                <a:gd name="connsiteY2" fmla="*/ 667618 h 1500407"/>
                <a:gd name="connsiteX3" fmla="*/ 2717170 w 4054363"/>
                <a:gd name="connsiteY3" fmla="*/ 667618 h 1500407"/>
                <a:gd name="connsiteX4" fmla="*/ 2542862 w 4054363"/>
                <a:gd name="connsiteY4" fmla="*/ 352150 h 1500407"/>
                <a:gd name="connsiteX5" fmla="*/ 2240539 w 4054363"/>
                <a:gd name="connsiteY5" fmla="*/ 257853 h 1500407"/>
                <a:gd name="connsiteX6" fmla="*/ 1756478 w 4054363"/>
                <a:gd name="connsiteY6" fmla="*/ 106976 h 1500407"/>
                <a:gd name="connsiteX7" fmla="*/ 1534736 w 4054363"/>
                <a:gd name="connsiteY7" fmla="*/ 36111 h 1500407"/>
                <a:gd name="connsiteX8" fmla="*/ 919802 w 4054363"/>
                <a:gd name="connsiteY8" fmla="*/ 60685 h 1500407"/>
                <a:gd name="connsiteX9" fmla="*/ 215714 w 4054363"/>
                <a:gd name="connsiteY9" fmla="*/ 272711 h 1500407"/>
                <a:gd name="connsiteX10" fmla="*/ 12832 w 4054363"/>
                <a:gd name="connsiteY10" fmla="*/ 649901 h 1500407"/>
                <a:gd name="connsiteX11" fmla="*/ 16832 w 4054363"/>
                <a:gd name="connsiteY11" fmla="*/ 663046 h 1500407"/>
                <a:gd name="connsiteX12" fmla="*/ 151706 w 4054363"/>
                <a:gd name="connsiteY12" fmla="*/ 1049380 h 1500407"/>
                <a:gd name="connsiteX13" fmla="*/ 531182 w 4054363"/>
                <a:gd name="connsiteY13" fmla="*/ 1237404 h 1500407"/>
                <a:gd name="connsiteX14" fmla="*/ 914659 w 4054363"/>
                <a:gd name="connsiteY14" fmla="*/ 1119103 h 1500407"/>
                <a:gd name="connsiteX15" fmla="*/ 1265560 w 4054363"/>
                <a:gd name="connsiteY15" fmla="*/ 1136248 h 1500407"/>
                <a:gd name="connsiteX16" fmla="*/ 1714187 w 4054363"/>
                <a:gd name="connsiteY16" fmla="*/ 1377993 h 1500407"/>
                <a:gd name="connsiteX17" fmla="*/ 2639446 w 4054363"/>
                <a:gd name="connsiteY17" fmla="*/ 1391137 h 1500407"/>
                <a:gd name="connsiteX18" fmla="*/ 3942466 w 4054363"/>
                <a:gd name="connsiteY18" fmla="*/ 575606 h 1500407"/>
                <a:gd name="connsiteX19" fmla="*/ 4013903 w 4054363"/>
                <a:gd name="connsiteY19" fmla="*/ 230421 h 1500407"/>
                <a:gd name="connsiteX20" fmla="*/ 4013903 w 4054363"/>
                <a:gd name="connsiteY20" fmla="*/ 230421 h 1500407"/>
                <a:gd name="connsiteX21" fmla="*/ 3672146 w 4054363"/>
                <a:gd name="connsiteY21" fmla="*/ 143553 h 1500407"/>
                <a:gd name="connsiteX22" fmla="*/ 2663449 w 4054363"/>
                <a:gd name="connsiteY22" fmla="*/ 764201 h 150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54363" h="1500407">
                  <a:moveTo>
                    <a:pt x="1637606" y="592180"/>
                  </a:moveTo>
                  <a:lnTo>
                    <a:pt x="2394272" y="828209"/>
                  </a:lnTo>
                  <a:cubicBezTo>
                    <a:pt x="2531432" y="871072"/>
                    <a:pt x="2676022" y="799063"/>
                    <a:pt x="2717170" y="667618"/>
                  </a:cubicBezTo>
                  <a:lnTo>
                    <a:pt x="2717170" y="667618"/>
                  </a:lnTo>
                  <a:cubicBezTo>
                    <a:pt x="2758318" y="536173"/>
                    <a:pt x="2680022" y="395013"/>
                    <a:pt x="2542862" y="352150"/>
                  </a:cubicBezTo>
                  <a:lnTo>
                    <a:pt x="2240539" y="257853"/>
                  </a:lnTo>
                  <a:lnTo>
                    <a:pt x="1756478" y="106976"/>
                  </a:lnTo>
                  <a:cubicBezTo>
                    <a:pt x="1688470" y="87546"/>
                    <a:pt x="1603888" y="56113"/>
                    <a:pt x="1534736" y="36111"/>
                  </a:cubicBezTo>
                  <a:cubicBezTo>
                    <a:pt x="1330711" y="-22754"/>
                    <a:pt x="1141544" y="-6181"/>
                    <a:pt x="919802" y="60685"/>
                  </a:cubicBezTo>
                  <a:cubicBezTo>
                    <a:pt x="839221" y="85259"/>
                    <a:pt x="482033" y="192701"/>
                    <a:pt x="215714" y="272711"/>
                  </a:cubicBezTo>
                  <a:cubicBezTo>
                    <a:pt x="55694" y="320718"/>
                    <a:pt x="-35174" y="489881"/>
                    <a:pt x="12832" y="649901"/>
                  </a:cubicBezTo>
                  <a:cubicBezTo>
                    <a:pt x="13975" y="654474"/>
                    <a:pt x="15689" y="658474"/>
                    <a:pt x="16832" y="663046"/>
                  </a:cubicBezTo>
                  <a:lnTo>
                    <a:pt x="151706" y="1049380"/>
                  </a:lnTo>
                  <a:cubicBezTo>
                    <a:pt x="205999" y="1204828"/>
                    <a:pt x="374591" y="1288267"/>
                    <a:pt x="531182" y="1237404"/>
                  </a:cubicBezTo>
                  <a:cubicBezTo>
                    <a:pt x="686630" y="1187111"/>
                    <a:pt x="859223" y="1132248"/>
                    <a:pt x="914659" y="1119103"/>
                  </a:cubicBezTo>
                  <a:cubicBezTo>
                    <a:pt x="1028959" y="1091671"/>
                    <a:pt x="1164976" y="1083099"/>
                    <a:pt x="1265560" y="1136248"/>
                  </a:cubicBezTo>
                  <a:cubicBezTo>
                    <a:pt x="1381574" y="1197970"/>
                    <a:pt x="1598744" y="1315128"/>
                    <a:pt x="1714187" y="1377993"/>
                  </a:cubicBezTo>
                  <a:cubicBezTo>
                    <a:pt x="1981649" y="1523725"/>
                    <a:pt x="2380556" y="1552871"/>
                    <a:pt x="2639446" y="1391137"/>
                  </a:cubicBezTo>
                  <a:lnTo>
                    <a:pt x="3942466" y="575606"/>
                  </a:lnTo>
                  <a:cubicBezTo>
                    <a:pt x="4056766" y="504169"/>
                    <a:pt x="4088770" y="349293"/>
                    <a:pt x="4013903" y="230421"/>
                  </a:cubicBezTo>
                  <a:lnTo>
                    <a:pt x="4013903" y="230421"/>
                  </a:lnTo>
                  <a:cubicBezTo>
                    <a:pt x="3939608" y="110977"/>
                    <a:pt x="3786446" y="72115"/>
                    <a:pt x="3672146" y="143553"/>
                  </a:cubicBezTo>
                  <a:lnTo>
                    <a:pt x="2663449" y="764201"/>
                  </a:lnTo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443B99B-D75F-3844-9D35-8F18B201F044}"/>
                </a:ext>
              </a:extLst>
            </p:cNvPr>
            <p:cNvSpPr/>
            <p:nvPr/>
          </p:nvSpPr>
          <p:spPr>
            <a:xfrm>
              <a:off x="4037628" y="3236537"/>
              <a:ext cx="4135230" cy="1580636"/>
            </a:xfrm>
            <a:custGeom>
              <a:avLst/>
              <a:gdLst>
                <a:gd name="connsiteX0" fmla="*/ 2256111 w 4135230"/>
                <a:gd name="connsiteY0" fmla="*/ 1580637 h 1580636"/>
                <a:gd name="connsiteX1" fmla="*/ 2219535 w 4135230"/>
                <a:gd name="connsiteY1" fmla="*/ 1580065 h 1580636"/>
                <a:gd name="connsiteX2" fmla="*/ 1735474 w 4135230"/>
                <a:gd name="connsiteY2" fmla="*/ 1453192 h 1580636"/>
                <a:gd name="connsiteX3" fmla="*/ 1287418 w 4135230"/>
                <a:gd name="connsiteY3" fmla="*/ 1212019 h 1580636"/>
                <a:gd name="connsiteX4" fmla="*/ 964521 w 4135230"/>
                <a:gd name="connsiteY4" fmla="*/ 1198303 h 1580636"/>
                <a:gd name="connsiteX5" fmla="*/ 583902 w 4135230"/>
                <a:gd name="connsiteY5" fmla="*/ 1316032 h 1580636"/>
                <a:gd name="connsiteX6" fmla="*/ 154705 w 4135230"/>
                <a:gd name="connsiteY6" fmla="*/ 1102862 h 1580636"/>
                <a:gd name="connsiteX7" fmla="*/ 19260 w 4135230"/>
                <a:gd name="connsiteY7" fmla="*/ 716529 h 1580636"/>
                <a:gd name="connsiteX8" fmla="*/ 229572 w 4135230"/>
                <a:gd name="connsiteY8" fmla="*/ 279331 h 1580636"/>
                <a:gd name="connsiteX9" fmla="*/ 243859 w 4135230"/>
                <a:gd name="connsiteY9" fmla="*/ 274759 h 1580636"/>
                <a:gd name="connsiteX10" fmla="*/ 947947 w 4135230"/>
                <a:gd name="connsiteY10" fmla="*/ 62732 h 1580636"/>
                <a:gd name="connsiteX11" fmla="*/ 1585741 w 4135230"/>
                <a:gd name="connsiteY11" fmla="*/ 38158 h 1580636"/>
                <a:gd name="connsiteX12" fmla="*/ 1696613 w 4135230"/>
                <a:gd name="connsiteY12" fmla="*/ 73591 h 1580636"/>
                <a:gd name="connsiteX13" fmla="*/ 1807483 w 4135230"/>
                <a:gd name="connsiteY13" fmla="*/ 109024 h 1580636"/>
                <a:gd name="connsiteX14" fmla="*/ 1808626 w 4135230"/>
                <a:gd name="connsiteY14" fmla="*/ 109024 h 1580636"/>
                <a:gd name="connsiteX15" fmla="*/ 2595582 w 4135230"/>
                <a:gd name="connsiteY15" fmla="*/ 354197 h 1580636"/>
                <a:gd name="connsiteX16" fmla="*/ 2802465 w 4135230"/>
                <a:gd name="connsiteY16" fmla="*/ 697669 h 1580636"/>
                <a:gd name="connsiteX17" fmla="*/ 3692291 w 4135230"/>
                <a:gd name="connsiteY17" fmla="*/ 150743 h 1580636"/>
                <a:gd name="connsiteX18" fmla="*/ 3908889 w 4135230"/>
                <a:gd name="connsiteY18" fmla="*/ 117597 h 1580636"/>
                <a:gd name="connsiteX19" fmla="*/ 4088911 w 4135230"/>
                <a:gd name="connsiteY19" fmla="*/ 250184 h 1580636"/>
                <a:gd name="connsiteX20" fmla="*/ 4004330 w 4135230"/>
                <a:gd name="connsiteY20" fmla="*/ 650806 h 1580636"/>
                <a:gd name="connsiteX21" fmla="*/ 2701310 w 4135230"/>
                <a:gd name="connsiteY21" fmla="*/ 1466337 h 1580636"/>
                <a:gd name="connsiteX22" fmla="*/ 2256111 w 4135230"/>
                <a:gd name="connsiteY22" fmla="*/ 1580637 h 1580636"/>
                <a:gd name="connsiteX23" fmla="*/ 1126255 w 4135230"/>
                <a:gd name="connsiteY23" fmla="*/ 1097719 h 1580636"/>
                <a:gd name="connsiteX24" fmla="*/ 1325709 w 4135230"/>
                <a:gd name="connsiteY24" fmla="*/ 1141153 h 1580636"/>
                <a:gd name="connsiteX25" fmla="*/ 1774336 w 4135230"/>
                <a:gd name="connsiteY25" fmla="*/ 1382897 h 1580636"/>
                <a:gd name="connsiteX26" fmla="*/ 2222393 w 4135230"/>
                <a:gd name="connsiteY26" fmla="*/ 1500055 h 1580636"/>
                <a:gd name="connsiteX27" fmla="*/ 2659018 w 4135230"/>
                <a:gd name="connsiteY27" fmla="*/ 1397757 h 1580636"/>
                <a:gd name="connsiteX28" fmla="*/ 3962038 w 4135230"/>
                <a:gd name="connsiteY28" fmla="*/ 582226 h 1580636"/>
                <a:gd name="connsiteX29" fmla="*/ 4020903 w 4135230"/>
                <a:gd name="connsiteY29" fmla="*/ 291904 h 1580636"/>
                <a:gd name="connsiteX30" fmla="*/ 3888886 w 4135230"/>
                <a:gd name="connsiteY30" fmla="*/ 194749 h 1580636"/>
                <a:gd name="connsiteX31" fmla="*/ 3734010 w 4135230"/>
                <a:gd name="connsiteY31" fmla="*/ 218180 h 1580636"/>
                <a:gd name="connsiteX32" fmla="*/ 2725884 w 4135230"/>
                <a:gd name="connsiteY32" fmla="*/ 838829 h 1580636"/>
                <a:gd name="connsiteX33" fmla="*/ 2720169 w 4135230"/>
                <a:gd name="connsiteY33" fmla="*/ 841687 h 1580636"/>
                <a:gd name="connsiteX34" fmla="*/ 2651018 w 4135230"/>
                <a:gd name="connsiteY34" fmla="*/ 889122 h 1580636"/>
                <a:gd name="connsiteX35" fmla="*/ 2423561 w 4135230"/>
                <a:gd name="connsiteY35" fmla="*/ 906267 h 1580636"/>
                <a:gd name="connsiteX36" fmla="*/ 1666894 w 4135230"/>
                <a:gd name="connsiteY36" fmla="*/ 670809 h 1580636"/>
                <a:gd name="connsiteX37" fmla="*/ 1639463 w 4135230"/>
                <a:gd name="connsiteY37" fmla="*/ 621088 h 1580636"/>
                <a:gd name="connsiteX38" fmla="*/ 1689183 w 4135230"/>
                <a:gd name="connsiteY38" fmla="*/ 593656 h 1580636"/>
                <a:gd name="connsiteX39" fmla="*/ 1690898 w 4135230"/>
                <a:gd name="connsiteY39" fmla="*/ 594227 h 1580636"/>
                <a:gd name="connsiteX40" fmla="*/ 2447563 w 4135230"/>
                <a:gd name="connsiteY40" fmla="*/ 830257 h 1580636"/>
                <a:gd name="connsiteX41" fmla="*/ 2615585 w 4135230"/>
                <a:gd name="connsiteY41" fmla="*/ 817684 h 1580636"/>
                <a:gd name="connsiteX42" fmla="*/ 2720169 w 4135230"/>
                <a:gd name="connsiteY42" fmla="*/ 695954 h 1580636"/>
                <a:gd name="connsiteX43" fmla="*/ 2572151 w 4135230"/>
                <a:gd name="connsiteY43" fmla="*/ 430778 h 1580636"/>
                <a:gd name="connsiteX44" fmla="*/ 1786338 w 4135230"/>
                <a:gd name="connsiteY44" fmla="*/ 186177 h 1580636"/>
                <a:gd name="connsiteX45" fmla="*/ 1672609 w 4135230"/>
                <a:gd name="connsiteY45" fmla="*/ 149600 h 1580636"/>
                <a:gd name="connsiteX46" fmla="*/ 1565168 w 4135230"/>
                <a:gd name="connsiteY46" fmla="*/ 115310 h 1580636"/>
                <a:gd name="connsiteX47" fmla="*/ 972522 w 4135230"/>
                <a:gd name="connsiteY47" fmla="*/ 139885 h 1580636"/>
                <a:gd name="connsiteX48" fmla="*/ 268434 w 4135230"/>
                <a:gd name="connsiteY48" fmla="*/ 351912 h 1580636"/>
                <a:gd name="connsiteX49" fmla="*/ 92412 w 4135230"/>
                <a:gd name="connsiteY49" fmla="*/ 679381 h 1580636"/>
                <a:gd name="connsiteX50" fmla="*/ 95841 w 4135230"/>
                <a:gd name="connsiteY50" fmla="*/ 690239 h 1580636"/>
                <a:gd name="connsiteX51" fmla="*/ 231286 w 4135230"/>
                <a:gd name="connsiteY51" fmla="*/ 1076574 h 1580636"/>
                <a:gd name="connsiteX52" fmla="*/ 560470 w 4135230"/>
                <a:gd name="connsiteY52" fmla="*/ 1240022 h 1580636"/>
                <a:gd name="connsiteX53" fmla="*/ 946804 w 4135230"/>
                <a:gd name="connsiteY53" fmla="*/ 1120579 h 1580636"/>
                <a:gd name="connsiteX54" fmla="*/ 1126255 w 4135230"/>
                <a:gd name="connsiteY54" fmla="*/ 1097719 h 158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35230" h="1580636">
                  <a:moveTo>
                    <a:pt x="2256111" y="1580637"/>
                  </a:moveTo>
                  <a:cubicBezTo>
                    <a:pt x="2244110" y="1580637"/>
                    <a:pt x="2232108" y="1580637"/>
                    <a:pt x="2219535" y="1580065"/>
                  </a:cubicBezTo>
                  <a:cubicBezTo>
                    <a:pt x="2047513" y="1574350"/>
                    <a:pt x="1875492" y="1529773"/>
                    <a:pt x="1735474" y="1453192"/>
                  </a:cubicBezTo>
                  <a:cubicBezTo>
                    <a:pt x="1623461" y="1392613"/>
                    <a:pt x="1404004" y="1273741"/>
                    <a:pt x="1287418" y="1212019"/>
                  </a:cubicBezTo>
                  <a:cubicBezTo>
                    <a:pt x="1183977" y="1157155"/>
                    <a:pt x="1041102" y="1180015"/>
                    <a:pt x="964521" y="1198303"/>
                  </a:cubicBezTo>
                  <a:cubicBezTo>
                    <a:pt x="920515" y="1209162"/>
                    <a:pt x="788499" y="1249738"/>
                    <a:pt x="583902" y="1316032"/>
                  </a:cubicBezTo>
                  <a:cubicBezTo>
                    <a:pt x="406737" y="1373754"/>
                    <a:pt x="215856" y="1278884"/>
                    <a:pt x="154705" y="1102862"/>
                  </a:cubicBezTo>
                  <a:lnTo>
                    <a:pt x="19260" y="716529"/>
                  </a:lnTo>
                  <a:cubicBezTo>
                    <a:pt x="-43034" y="537649"/>
                    <a:pt x="50692" y="342196"/>
                    <a:pt x="229572" y="279331"/>
                  </a:cubicBezTo>
                  <a:cubicBezTo>
                    <a:pt x="234144" y="277617"/>
                    <a:pt x="239287" y="275902"/>
                    <a:pt x="243859" y="274759"/>
                  </a:cubicBezTo>
                  <a:lnTo>
                    <a:pt x="947947" y="62732"/>
                  </a:lnTo>
                  <a:cubicBezTo>
                    <a:pt x="1196550" y="-12134"/>
                    <a:pt x="1386859" y="-19563"/>
                    <a:pt x="1585741" y="38158"/>
                  </a:cubicBezTo>
                  <a:cubicBezTo>
                    <a:pt x="1620603" y="48445"/>
                    <a:pt x="1658893" y="61018"/>
                    <a:pt x="1696613" y="73591"/>
                  </a:cubicBezTo>
                  <a:cubicBezTo>
                    <a:pt x="1734331" y="86164"/>
                    <a:pt x="1773765" y="99308"/>
                    <a:pt x="1807483" y="109024"/>
                  </a:cubicBezTo>
                  <a:lnTo>
                    <a:pt x="1808626" y="109024"/>
                  </a:lnTo>
                  <a:lnTo>
                    <a:pt x="2595582" y="354197"/>
                  </a:lnTo>
                  <a:cubicBezTo>
                    <a:pt x="2745886" y="401060"/>
                    <a:pt x="2835041" y="551937"/>
                    <a:pt x="2802465" y="697669"/>
                  </a:cubicBezTo>
                  <a:lnTo>
                    <a:pt x="3692291" y="150743"/>
                  </a:lnTo>
                  <a:cubicBezTo>
                    <a:pt x="3756870" y="110738"/>
                    <a:pt x="3835166" y="98737"/>
                    <a:pt x="3908889" y="117597"/>
                  </a:cubicBezTo>
                  <a:cubicBezTo>
                    <a:pt x="3983756" y="136456"/>
                    <a:pt x="4048335" y="183890"/>
                    <a:pt x="4088911" y="250184"/>
                  </a:cubicBezTo>
                  <a:cubicBezTo>
                    <a:pt x="4175208" y="387916"/>
                    <a:pt x="4137489" y="567367"/>
                    <a:pt x="4004330" y="650806"/>
                  </a:cubicBezTo>
                  <a:lnTo>
                    <a:pt x="2701310" y="1466337"/>
                  </a:lnTo>
                  <a:cubicBezTo>
                    <a:pt x="2580151" y="1541203"/>
                    <a:pt x="2426990" y="1580637"/>
                    <a:pt x="2256111" y="1580637"/>
                  </a:cubicBezTo>
                  <a:close/>
                  <a:moveTo>
                    <a:pt x="1126255" y="1097719"/>
                  </a:moveTo>
                  <a:cubicBezTo>
                    <a:pt x="1192549" y="1097719"/>
                    <a:pt x="1263987" y="1108577"/>
                    <a:pt x="1325709" y="1141153"/>
                  </a:cubicBezTo>
                  <a:cubicBezTo>
                    <a:pt x="1442295" y="1202875"/>
                    <a:pt x="1662323" y="1322319"/>
                    <a:pt x="1774336" y="1382897"/>
                  </a:cubicBezTo>
                  <a:cubicBezTo>
                    <a:pt x="1903496" y="1453192"/>
                    <a:pt x="2062944" y="1494912"/>
                    <a:pt x="2222393" y="1500055"/>
                  </a:cubicBezTo>
                  <a:cubicBezTo>
                    <a:pt x="2389842" y="1505199"/>
                    <a:pt x="2544718" y="1469194"/>
                    <a:pt x="2659018" y="1397757"/>
                  </a:cubicBezTo>
                  <a:lnTo>
                    <a:pt x="3962038" y="582226"/>
                  </a:lnTo>
                  <a:cubicBezTo>
                    <a:pt x="4057479" y="522790"/>
                    <a:pt x="4083768" y="392488"/>
                    <a:pt x="4020903" y="291904"/>
                  </a:cubicBezTo>
                  <a:cubicBezTo>
                    <a:pt x="3991185" y="243898"/>
                    <a:pt x="3943751" y="209037"/>
                    <a:pt x="3888886" y="194749"/>
                  </a:cubicBezTo>
                  <a:cubicBezTo>
                    <a:pt x="3836308" y="181033"/>
                    <a:pt x="3780301" y="189605"/>
                    <a:pt x="3734010" y="218180"/>
                  </a:cubicBezTo>
                  <a:lnTo>
                    <a:pt x="2725884" y="838829"/>
                  </a:lnTo>
                  <a:cubicBezTo>
                    <a:pt x="2724170" y="839972"/>
                    <a:pt x="2721883" y="841115"/>
                    <a:pt x="2720169" y="841687"/>
                  </a:cubicBezTo>
                  <a:cubicBezTo>
                    <a:pt x="2699595" y="861118"/>
                    <a:pt x="2676163" y="877120"/>
                    <a:pt x="2651018" y="889122"/>
                  </a:cubicBezTo>
                  <a:cubicBezTo>
                    <a:pt x="2580151" y="923983"/>
                    <a:pt x="2498998" y="930269"/>
                    <a:pt x="2423561" y="906267"/>
                  </a:cubicBezTo>
                  <a:lnTo>
                    <a:pt x="1666894" y="670809"/>
                  </a:lnTo>
                  <a:cubicBezTo>
                    <a:pt x="1645749" y="664522"/>
                    <a:pt x="1633176" y="642805"/>
                    <a:pt x="1639463" y="621088"/>
                  </a:cubicBezTo>
                  <a:cubicBezTo>
                    <a:pt x="1645749" y="599942"/>
                    <a:pt x="1667466" y="587369"/>
                    <a:pt x="1689183" y="593656"/>
                  </a:cubicBezTo>
                  <a:cubicBezTo>
                    <a:pt x="1689754" y="593656"/>
                    <a:pt x="1690326" y="594227"/>
                    <a:pt x="1690898" y="594227"/>
                  </a:cubicBezTo>
                  <a:lnTo>
                    <a:pt x="2447563" y="830257"/>
                  </a:lnTo>
                  <a:cubicBezTo>
                    <a:pt x="2502999" y="847974"/>
                    <a:pt x="2563006" y="843402"/>
                    <a:pt x="2615585" y="817684"/>
                  </a:cubicBezTo>
                  <a:cubicBezTo>
                    <a:pt x="2665876" y="793109"/>
                    <a:pt x="2703596" y="749104"/>
                    <a:pt x="2720169" y="695954"/>
                  </a:cubicBezTo>
                  <a:cubicBezTo>
                    <a:pt x="2754459" y="585655"/>
                    <a:pt x="2688165" y="466783"/>
                    <a:pt x="2572151" y="430778"/>
                  </a:cubicBezTo>
                  <a:lnTo>
                    <a:pt x="1786338" y="186177"/>
                  </a:lnTo>
                  <a:cubicBezTo>
                    <a:pt x="1750905" y="175889"/>
                    <a:pt x="1710900" y="162745"/>
                    <a:pt x="1672609" y="149600"/>
                  </a:cubicBezTo>
                  <a:cubicBezTo>
                    <a:pt x="1636033" y="137027"/>
                    <a:pt x="1598314" y="124454"/>
                    <a:pt x="1565168" y="115310"/>
                  </a:cubicBezTo>
                  <a:cubicBezTo>
                    <a:pt x="1382288" y="62732"/>
                    <a:pt x="1205123" y="69590"/>
                    <a:pt x="972522" y="139885"/>
                  </a:cubicBezTo>
                  <a:cubicBezTo>
                    <a:pt x="891940" y="164459"/>
                    <a:pt x="534753" y="271902"/>
                    <a:pt x="268434" y="351912"/>
                  </a:cubicBezTo>
                  <a:cubicBezTo>
                    <a:pt x="129559" y="393631"/>
                    <a:pt x="50692" y="540507"/>
                    <a:pt x="92412" y="679381"/>
                  </a:cubicBezTo>
                  <a:cubicBezTo>
                    <a:pt x="93555" y="682810"/>
                    <a:pt x="94698" y="686810"/>
                    <a:pt x="95841" y="690239"/>
                  </a:cubicBezTo>
                  <a:lnTo>
                    <a:pt x="231286" y="1076574"/>
                  </a:lnTo>
                  <a:cubicBezTo>
                    <a:pt x="278721" y="1211447"/>
                    <a:pt x="424453" y="1284028"/>
                    <a:pt x="560470" y="1240022"/>
                  </a:cubicBezTo>
                  <a:cubicBezTo>
                    <a:pt x="770211" y="1172014"/>
                    <a:pt x="899941" y="1132009"/>
                    <a:pt x="946804" y="1120579"/>
                  </a:cubicBezTo>
                  <a:cubicBezTo>
                    <a:pt x="1005097" y="1105720"/>
                    <a:pt x="1065676" y="1098290"/>
                    <a:pt x="1126255" y="1097719"/>
                  </a:cubicBezTo>
                  <a:close/>
                </a:path>
              </a:pathLst>
            </a:custGeom>
            <a:solidFill>
              <a:srgbClr val="153F7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6AAA876-FD68-134C-9622-6CB0FFD1001C}"/>
                </a:ext>
              </a:extLst>
            </p:cNvPr>
            <p:cNvSpPr/>
            <p:nvPr/>
          </p:nvSpPr>
          <p:spPr>
            <a:xfrm>
              <a:off x="4866099" y="1444634"/>
              <a:ext cx="3157070" cy="2626160"/>
            </a:xfrm>
            <a:custGeom>
              <a:avLst/>
              <a:gdLst>
                <a:gd name="connsiteX0" fmla="*/ 3156998 w 3157070"/>
                <a:gd name="connsiteY0" fmla="*/ 886514 h 2626160"/>
                <a:gd name="connsiteX1" fmla="*/ 2291176 w 3157070"/>
                <a:gd name="connsiteY1" fmla="*/ 118 h 2626160"/>
                <a:gd name="connsiteX2" fmla="*/ 1612234 w 3157070"/>
                <a:gd name="connsiteY2" fmla="*/ 340160 h 2626160"/>
                <a:gd name="connsiteX3" fmla="*/ 1553369 w 3157070"/>
                <a:gd name="connsiteY3" fmla="*/ 348733 h 2626160"/>
                <a:gd name="connsiteX4" fmla="*/ 1544797 w 3157070"/>
                <a:gd name="connsiteY4" fmla="*/ 340160 h 2626160"/>
                <a:gd name="connsiteX5" fmla="*/ 879571 w 3157070"/>
                <a:gd name="connsiteY5" fmla="*/ 118 h 2626160"/>
                <a:gd name="connsiteX6" fmla="*/ 32 w 3157070"/>
                <a:gd name="connsiteY6" fmla="*/ 888800 h 2626160"/>
                <a:gd name="connsiteX7" fmla="*/ 308642 w 3157070"/>
                <a:gd name="connsiteY7" fmla="*/ 1583173 h 2626160"/>
                <a:gd name="connsiteX8" fmla="*/ 317215 w 3157070"/>
                <a:gd name="connsiteY8" fmla="*/ 1592888 h 2626160"/>
                <a:gd name="connsiteX9" fmla="*/ 1469930 w 3157070"/>
                <a:gd name="connsiteY9" fmla="*/ 2585012 h 2626160"/>
                <a:gd name="connsiteX10" fmla="*/ 1689386 w 3157070"/>
                <a:gd name="connsiteY10" fmla="*/ 2585012 h 2626160"/>
                <a:gd name="connsiteX11" fmla="*/ 2841530 w 3157070"/>
                <a:gd name="connsiteY11" fmla="*/ 1592888 h 2626160"/>
                <a:gd name="connsiteX12" fmla="*/ 2853532 w 3157070"/>
                <a:gd name="connsiteY12" fmla="*/ 1578601 h 2626160"/>
                <a:gd name="connsiteX13" fmla="*/ 3156998 w 3157070"/>
                <a:gd name="connsiteY13" fmla="*/ 886514 h 262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7070" h="2626160">
                  <a:moveTo>
                    <a:pt x="3156998" y="886514"/>
                  </a:moveTo>
                  <a:cubicBezTo>
                    <a:pt x="3151283" y="393881"/>
                    <a:pt x="2767235" y="118"/>
                    <a:pt x="2291176" y="118"/>
                  </a:cubicBezTo>
                  <a:cubicBezTo>
                    <a:pt x="2016284" y="118"/>
                    <a:pt x="1771111" y="133277"/>
                    <a:pt x="1612234" y="340160"/>
                  </a:cubicBezTo>
                  <a:cubicBezTo>
                    <a:pt x="1598518" y="359020"/>
                    <a:pt x="1572229" y="363020"/>
                    <a:pt x="1553369" y="348733"/>
                  </a:cubicBezTo>
                  <a:cubicBezTo>
                    <a:pt x="1549940" y="346447"/>
                    <a:pt x="1547083" y="343018"/>
                    <a:pt x="1544797" y="340160"/>
                  </a:cubicBezTo>
                  <a:cubicBezTo>
                    <a:pt x="1388777" y="136706"/>
                    <a:pt x="1149319" y="4690"/>
                    <a:pt x="879571" y="118"/>
                  </a:cubicBezTo>
                  <a:cubicBezTo>
                    <a:pt x="401225" y="-7883"/>
                    <a:pt x="4033" y="392738"/>
                    <a:pt x="32" y="888800"/>
                  </a:cubicBezTo>
                  <a:cubicBezTo>
                    <a:pt x="-2254" y="1167692"/>
                    <a:pt x="117761" y="1416866"/>
                    <a:pt x="308642" y="1583173"/>
                  </a:cubicBezTo>
                  <a:cubicBezTo>
                    <a:pt x="310928" y="1586602"/>
                    <a:pt x="313786" y="1590031"/>
                    <a:pt x="317215" y="1592888"/>
                  </a:cubicBezTo>
                  <a:lnTo>
                    <a:pt x="1469930" y="2585012"/>
                  </a:lnTo>
                  <a:cubicBezTo>
                    <a:pt x="1532795" y="2639876"/>
                    <a:pt x="1626521" y="2639876"/>
                    <a:pt x="1689386" y="2585012"/>
                  </a:cubicBezTo>
                  <a:lnTo>
                    <a:pt x="2841530" y="1592888"/>
                  </a:lnTo>
                  <a:cubicBezTo>
                    <a:pt x="2846102" y="1588888"/>
                    <a:pt x="2850674" y="1584316"/>
                    <a:pt x="2853532" y="1578601"/>
                  </a:cubicBezTo>
                  <a:cubicBezTo>
                    <a:pt x="3041555" y="1412294"/>
                    <a:pt x="3160427" y="1163692"/>
                    <a:pt x="3156998" y="886514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68F1D7E-E878-1C4D-81A4-0F345EFDC2C1}"/>
                </a:ext>
              </a:extLst>
            </p:cNvPr>
            <p:cNvSpPr/>
            <p:nvPr/>
          </p:nvSpPr>
          <p:spPr>
            <a:xfrm>
              <a:off x="4712365" y="1290320"/>
              <a:ext cx="3237061" cy="2706179"/>
            </a:xfrm>
            <a:custGeom>
              <a:avLst/>
              <a:gdLst>
                <a:gd name="connsiteX0" fmla="*/ 1619093 w 3237061"/>
                <a:gd name="connsiteY0" fmla="*/ 2706179 h 2706179"/>
                <a:gd name="connsiteX1" fmla="*/ 1483076 w 3237061"/>
                <a:gd name="connsiteY1" fmla="*/ 2655316 h 2706179"/>
                <a:gd name="connsiteX2" fmla="*/ 330932 w 3237061"/>
                <a:gd name="connsiteY2" fmla="*/ 1663192 h 2706179"/>
                <a:gd name="connsiteX3" fmla="*/ 318930 w 3237061"/>
                <a:gd name="connsiteY3" fmla="*/ 1650619 h 2706179"/>
                <a:gd name="connsiteX4" fmla="*/ 33 w 3237061"/>
                <a:gd name="connsiteY4" fmla="*/ 928814 h 2706179"/>
                <a:gd name="connsiteX5" fmla="*/ 284640 w 3237061"/>
                <a:gd name="connsiteY5" fmla="*/ 256159 h 2706179"/>
                <a:gd name="connsiteX6" fmla="*/ 920148 w 3237061"/>
                <a:gd name="connsiteY6" fmla="*/ 127 h 2706179"/>
                <a:gd name="connsiteX7" fmla="*/ 1616235 w 3237061"/>
                <a:gd name="connsiteY7" fmla="*/ 355600 h 2706179"/>
                <a:gd name="connsiteX8" fmla="*/ 1618521 w 3237061"/>
                <a:gd name="connsiteY8" fmla="*/ 356743 h 2706179"/>
                <a:gd name="connsiteX9" fmla="*/ 1620807 w 3237061"/>
                <a:gd name="connsiteY9" fmla="*/ 355600 h 2706179"/>
                <a:gd name="connsiteX10" fmla="*/ 2331182 w 3237061"/>
                <a:gd name="connsiteY10" fmla="*/ 127 h 2706179"/>
                <a:gd name="connsiteX11" fmla="*/ 2968976 w 3237061"/>
                <a:gd name="connsiteY11" fmla="*/ 270446 h 2706179"/>
                <a:gd name="connsiteX12" fmla="*/ 3237009 w 3237061"/>
                <a:gd name="connsiteY12" fmla="*/ 925957 h 2706179"/>
                <a:gd name="connsiteX13" fmla="*/ 2923827 w 3237061"/>
                <a:gd name="connsiteY13" fmla="*/ 1645475 h 2706179"/>
                <a:gd name="connsiteX14" fmla="*/ 2907254 w 3237061"/>
                <a:gd name="connsiteY14" fmla="*/ 1663763 h 2706179"/>
                <a:gd name="connsiteX15" fmla="*/ 1754538 w 3237061"/>
                <a:gd name="connsiteY15" fmla="*/ 2655316 h 2706179"/>
                <a:gd name="connsiteX16" fmla="*/ 1619093 w 3237061"/>
                <a:gd name="connsiteY16" fmla="*/ 2706179 h 2706179"/>
                <a:gd name="connsiteX17" fmla="*/ 905861 w 3237061"/>
                <a:gd name="connsiteY17" fmla="*/ 80137 h 2706179"/>
                <a:gd name="connsiteX18" fmla="*/ 340647 w 3237061"/>
                <a:gd name="connsiteY18" fmla="*/ 313309 h 2706179"/>
                <a:gd name="connsiteX19" fmla="*/ 80043 w 3237061"/>
                <a:gd name="connsiteY19" fmla="*/ 929386 h 2706179"/>
                <a:gd name="connsiteX20" fmla="*/ 374937 w 3237061"/>
                <a:gd name="connsiteY20" fmla="*/ 1592897 h 2706179"/>
                <a:gd name="connsiteX21" fmla="*/ 381224 w 3237061"/>
                <a:gd name="connsiteY21" fmla="*/ 1600327 h 2706179"/>
                <a:gd name="connsiteX22" fmla="*/ 383510 w 3237061"/>
                <a:gd name="connsiteY22" fmla="*/ 1602613 h 2706179"/>
                <a:gd name="connsiteX23" fmla="*/ 1535654 w 3237061"/>
                <a:gd name="connsiteY23" fmla="*/ 2594737 h 2706179"/>
                <a:gd name="connsiteX24" fmla="*/ 1703103 w 3237061"/>
                <a:gd name="connsiteY24" fmla="*/ 2594737 h 2706179"/>
                <a:gd name="connsiteX25" fmla="*/ 2855247 w 3237061"/>
                <a:gd name="connsiteY25" fmla="*/ 1602613 h 2706179"/>
                <a:gd name="connsiteX26" fmla="*/ 2859819 w 3237061"/>
                <a:gd name="connsiteY26" fmla="*/ 1597469 h 2706179"/>
                <a:gd name="connsiteX27" fmla="*/ 2867249 w 3237061"/>
                <a:gd name="connsiteY27" fmla="*/ 1588897 h 2706179"/>
                <a:gd name="connsiteX28" fmla="*/ 3156999 w 3237061"/>
                <a:gd name="connsiteY28" fmla="*/ 927100 h 2706179"/>
                <a:gd name="connsiteX29" fmla="*/ 2911826 w 3237061"/>
                <a:gd name="connsiteY29" fmla="*/ 326453 h 2706179"/>
                <a:gd name="connsiteX30" fmla="*/ 2331182 w 3237061"/>
                <a:gd name="connsiteY30" fmla="*/ 80137 h 2706179"/>
                <a:gd name="connsiteX31" fmla="*/ 1684244 w 3237061"/>
                <a:gd name="connsiteY31" fmla="*/ 404749 h 2706179"/>
                <a:gd name="connsiteX32" fmla="*/ 1569372 w 3237061"/>
                <a:gd name="connsiteY32" fmla="*/ 421322 h 2706179"/>
                <a:gd name="connsiteX33" fmla="*/ 1552799 w 3237061"/>
                <a:gd name="connsiteY33" fmla="*/ 404749 h 2706179"/>
                <a:gd name="connsiteX34" fmla="*/ 919005 w 3237061"/>
                <a:gd name="connsiteY34" fmla="*/ 80708 h 2706179"/>
                <a:gd name="connsiteX35" fmla="*/ 905861 w 3237061"/>
                <a:gd name="connsiteY35" fmla="*/ 80137 h 270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37061" h="2706179">
                  <a:moveTo>
                    <a:pt x="1619093" y="2706179"/>
                  </a:moveTo>
                  <a:cubicBezTo>
                    <a:pt x="1569372" y="2706179"/>
                    <a:pt x="1520795" y="2687891"/>
                    <a:pt x="1483076" y="2655316"/>
                  </a:cubicBezTo>
                  <a:lnTo>
                    <a:pt x="330932" y="1663192"/>
                  </a:lnTo>
                  <a:cubicBezTo>
                    <a:pt x="326360" y="1659191"/>
                    <a:pt x="322359" y="1655191"/>
                    <a:pt x="318930" y="1650619"/>
                  </a:cubicBezTo>
                  <a:cubicBezTo>
                    <a:pt x="113762" y="1470025"/>
                    <a:pt x="-2253" y="1207135"/>
                    <a:pt x="33" y="928814"/>
                  </a:cubicBezTo>
                  <a:cubicBezTo>
                    <a:pt x="2319" y="672211"/>
                    <a:pt x="103475" y="433324"/>
                    <a:pt x="284640" y="256159"/>
                  </a:cubicBezTo>
                  <a:cubicBezTo>
                    <a:pt x="457805" y="86995"/>
                    <a:pt x="683547" y="-3874"/>
                    <a:pt x="920148" y="127"/>
                  </a:cubicBezTo>
                  <a:cubicBezTo>
                    <a:pt x="1192754" y="4699"/>
                    <a:pt x="1446500" y="133858"/>
                    <a:pt x="1616235" y="355600"/>
                  </a:cubicBezTo>
                  <a:cubicBezTo>
                    <a:pt x="1617378" y="356743"/>
                    <a:pt x="1617950" y="356743"/>
                    <a:pt x="1618521" y="356743"/>
                  </a:cubicBezTo>
                  <a:cubicBezTo>
                    <a:pt x="1619093" y="356743"/>
                    <a:pt x="1619664" y="356743"/>
                    <a:pt x="1620807" y="355600"/>
                  </a:cubicBezTo>
                  <a:cubicBezTo>
                    <a:pt x="1793972" y="129286"/>
                    <a:pt x="2052861" y="127"/>
                    <a:pt x="2331182" y="127"/>
                  </a:cubicBezTo>
                  <a:cubicBezTo>
                    <a:pt x="2572355" y="127"/>
                    <a:pt x="2798669" y="96139"/>
                    <a:pt x="2968976" y="270446"/>
                  </a:cubicBezTo>
                  <a:cubicBezTo>
                    <a:pt x="3139283" y="444754"/>
                    <a:pt x="3234152" y="677354"/>
                    <a:pt x="3237009" y="925957"/>
                  </a:cubicBezTo>
                  <a:cubicBezTo>
                    <a:pt x="3239867" y="1202563"/>
                    <a:pt x="3126138" y="1464310"/>
                    <a:pt x="2923827" y="1645475"/>
                  </a:cubicBezTo>
                  <a:cubicBezTo>
                    <a:pt x="2919255" y="1652333"/>
                    <a:pt x="2913540" y="1658048"/>
                    <a:pt x="2907254" y="1663763"/>
                  </a:cubicBezTo>
                  <a:lnTo>
                    <a:pt x="1754538" y="2655316"/>
                  </a:lnTo>
                  <a:cubicBezTo>
                    <a:pt x="1716819" y="2687891"/>
                    <a:pt x="1668813" y="2706179"/>
                    <a:pt x="1619093" y="2706179"/>
                  </a:cubicBezTo>
                  <a:close/>
                  <a:moveTo>
                    <a:pt x="905861" y="80137"/>
                  </a:moveTo>
                  <a:cubicBezTo>
                    <a:pt x="695549" y="80137"/>
                    <a:pt x="494952" y="162433"/>
                    <a:pt x="340647" y="313309"/>
                  </a:cubicBezTo>
                  <a:cubicBezTo>
                    <a:pt x="174341" y="475615"/>
                    <a:pt x="81758" y="693928"/>
                    <a:pt x="80043" y="929386"/>
                  </a:cubicBezTo>
                  <a:cubicBezTo>
                    <a:pt x="77757" y="1185989"/>
                    <a:pt x="185199" y="1427734"/>
                    <a:pt x="374937" y="1592897"/>
                  </a:cubicBezTo>
                  <a:cubicBezTo>
                    <a:pt x="377223" y="1595183"/>
                    <a:pt x="379509" y="1597469"/>
                    <a:pt x="381224" y="1600327"/>
                  </a:cubicBezTo>
                  <a:cubicBezTo>
                    <a:pt x="381795" y="1601470"/>
                    <a:pt x="382367" y="1602041"/>
                    <a:pt x="383510" y="1602613"/>
                  </a:cubicBezTo>
                  <a:lnTo>
                    <a:pt x="1535654" y="2594737"/>
                  </a:lnTo>
                  <a:cubicBezTo>
                    <a:pt x="1583660" y="2636456"/>
                    <a:pt x="1655097" y="2636456"/>
                    <a:pt x="1703103" y="2594737"/>
                  </a:cubicBezTo>
                  <a:lnTo>
                    <a:pt x="2855247" y="1602613"/>
                  </a:lnTo>
                  <a:cubicBezTo>
                    <a:pt x="2856962" y="1600898"/>
                    <a:pt x="2858676" y="1599184"/>
                    <a:pt x="2859819" y="1597469"/>
                  </a:cubicBezTo>
                  <a:cubicBezTo>
                    <a:pt x="2862105" y="1594040"/>
                    <a:pt x="2864391" y="1591183"/>
                    <a:pt x="2867249" y="1588897"/>
                  </a:cubicBezTo>
                  <a:cubicBezTo>
                    <a:pt x="3054129" y="1423162"/>
                    <a:pt x="3159857" y="1181989"/>
                    <a:pt x="3156999" y="927100"/>
                  </a:cubicBezTo>
                  <a:cubicBezTo>
                    <a:pt x="3154713" y="699071"/>
                    <a:pt x="3067274" y="485902"/>
                    <a:pt x="2911826" y="326453"/>
                  </a:cubicBezTo>
                  <a:cubicBezTo>
                    <a:pt x="2756378" y="167005"/>
                    <a:pt x="2550638" y="80137"/>
                    <a:pt x="2331182" y="80137"/>
                  </a:cubicBezTo>
                  <a:cubicBezTo>
                    <a:pt x="2078007" y="80137"/>
                    <a:pt x="1841978" y="198437"/>
                    <a:pt x="1684244" y="404749"/>
                  </a:cubicBezTo>
                  <a:cubicBezTo>
                    <a:pt x="1656812" y="441325"/>
                    <a:pt x="1605377" y="448183"/>
                    <a:pt x="1569372" y="421322"/>
                  </a:cubicBezTo>
                  <a:cubicBezTo>
                    <a:pt x="1563086" y="416750"/>
                    <a:pt x="1557371" y="411035"/>
                    <a:pt x="1552799" y="404749"/>
                  </a:cubicBezTo>
                  <a:cubicBezTo>
                    <a:pt x="1397922" y="202438"/>
                    <a:pt x="1167036" y="84709"/>
                    <a:pt x="919005" y="80708"/>
                  </a:cubicBezTo>
                  <a:lnTo>
                    <a:pt x="905861" y="80137"/>
                  </a:ln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B200254-9CBF-6845-B937-95522183B465}"/>
                </a:ext>
              </a:extLst>
            </p:cNvPr>
            <p:cNvSpPr/>
            <p:nvPr/>
          </p:nvSpPr>
          <p:spPr>
            <a:xfrm>
              <a:off x="4705540" y="1840378"/>
              <a:ext cx="2565463" cy="1520041"/>
            </a:xfrm>
            <a:custGeom>
              <a:avLst/>
              <a:gdLst>
                <a:gd name="connsiteX0" fmla="*/ 1552766 w 2565463"/>
                <a:gd name="connsiteY0" fmla="*/ 1520042 h 1520041"/>
                <a:gd name="connsiteX1" fmla="*/ 1550479 w 2565463"/>
                <a:gd name="connsiteY1" fmla="*/ 1520042 h 1520041"/>
                <a:gd name="connsiteX2" fmla="*/ 1473898 w 2565463"/>
                <a:gd name="connsiteY2" fmla="*/ 1453748 h 1520041"/>
                <a:gd name="connsiteX3" fmla="*/ 1308735 w 2565463"/>
                <a:gd name="connsiteY3" fmla="*/ 507915 h 1520041"/>
                <a:gd name="connsiteX4" fmla="*/ 1163003 w 2565463"/>
                <a:gd name="connsiteY4" fmla="*/ 1211432 h 1520041"/>
                <a:gd name="connsiteX5" fmla="*/ 1068133 w 2565463"/>
                <a:gd name="connsiteY5" fmla="*/ 1273726 h 1520041"/>
                <a:gd name="connsiteX6" fmla="*/ 1008126 w 2565463"/>
                <a:gd name="connsiteY6" fmla="*/ 1218861 h 1520041"/>
                <a:gd name="connsiteX7" fmla="*/ 836676 w 2565463"/>
                <a:gd name="connsiteY7" fmla="*/ 663935 h 1520041"/>
                <a:gd name="connsiteX8" fmla="*/ 689229 w 2565463"/>
                <a:gd name="connsiteY8" fmla="*/ 1019408 h 1520041"/>
                <a:gd name="connsiteX9" fmla="*/ 615505 w 2565463"/>
                <a:gd name="connsiteY9" fmla="*/ 1068557 h 1520041"/>
                <a:gd name="connsiteX10" fmla="*/ 80010 w 2565463"/>
                <a:gd name="connsiteY10" fmla="*/ 1068557 h 1520041"/>
                <a:gd name="connsiteX11" fmla="*/ 0 w 2565463"/>
                <a:gd name="connsiteY11" fmla="*/ 988547 h 1520041"/>
                <a:gd name="connsiteX12" fmla="*/ 80010 w 2565463"/>
                <a:gd name="connsiteY12" fmla="*/ 908537 h 1520041"/>
                <a:gd name="connsiteX13" fmla="*/ 562356 w 2565463"/>
                <a:gd name="connsiteY13" fmla="*/ 908537 h 1520041"/>
                <a:gd name="connsiteX14" fmla="*/ 774383 w 2565463"/>
                <a:gd name="connsiteY14" fmla="*/ 397616 h 1520041"/>
                <a:gd name="connsiteX15" fmla="*/ 878967 w 2565463"/>
                <a:gd name="connsiteY15" fmla="*/ 354182 h 1520041"/>
                <a:gd name="connsiteX16" fmla="*/ 924687 w 2565463"/>
                <a:gd name="connsiteY16" fmla="*/ 404474 h 1520041"/>
                <a:gd name="connsiteX17" fmla="*/ 1069276 w 2565463"/>
                <a:gd name="connsiteY17" fmla="*/ 873675 h 1520041"/>
                <a:gd name="connsiteX18" fmla="*/ 1236726 w 2565463"/>
                <a:gd name="connsiteY18" fmla="*/ 63860 h 1520041"/>
                <a:gd name="connsiteX19" fmla="*/ 1331023 w 2565463"/>
                <a:gd name="connsiteY19" fmla="*/ 1566 h 1520041"/>
                <a:gd name="connsiteX20" fmla="*/ 1393888 w 2565463"/>
                <a:gd name="connsiteY20" fmla="*/ 66146 h 1520041"/>
                <a:gd name="connsiteX21" fmla="*/ 1562481 w 2565463"/>
                <a:gd name="connsiteY21" fmla="*/ 1034267 h 1520041"/>
                <a:gd name="connsiteX22" fmla="*/ 1707071 w 2565463"/>
                <a:gd name="connsiteY22" fmla="*/ 401616 h 1520041"/>
                <a:gd name="connsiteX23" fmla="*/ 1803083 w 2565463"/>
                <a:gd name="connsiteY23" fmla="*/ 341609 h 1520041"/>
                <a:gd name="connsiteX24" fmla="*/ 1860233 w 2565463"/>
                <a:gd name="connsiteY24" fmla="*/ 391329 h 1520041"/>
                <a:gd name="connsiteX25" fmla="*/ 2074545 w 2565463"/>
                <a:gd name="connsiteY25" fmla="*/ 953685 h 1520041"/>
                <a:gd name="connsiteX26" fmla="*/ 2485453 w 2565463"/>
                <a:gd name="connsiteY26" fmla="*/ 953685 h 1520041"/>
                <a:gd name="connsiteX27" fmla="*/ 2565463 w 2565463"/>
                <a:gd name="connsiteY27" fmla="*/ 1033695 h 1520041"/>
                <a:gd name="connsiteX28" fmla="*/ 2485453 w 2565463"/>
                <a:gd name="connsiteY28" fmla="*/ 1113706 h 1520041"/>
                <a:gd name="connsiteX29" fmla="*/ 2019681 w 2565463"/>
                <a:gd name="connsiteY29" fmla="*/ 1113706 h 1520041"/>
                <a:gd name="connsiteX30" fmla="*/ 1944814 w 2565463"/>
                <a:gd name="connsiteY30" fmla="*/ 1062270 h 1520041"/>
                <a:gd name="connsiteX31" fmla="*/ 1804797 w 2565463"/>
                <a:gd name="connsiteY31" fmla="*/ 694796 h 1520041"/>
                <a:gd name="connsiteX32" fmla="*/ 1630489 w 2565463"/>
                <a:gd name="connsiteY32" fmla="*/ 1457748 h 1520041"/>
                <a:gd name="connsiteX33" fmla="*/ 1552766 w 2565463"/>
                <a:gd name="connsiteY33" fmla="*/ 1520042 h 15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65463" h="1520041">
                  <a:moveTo>
                    <a:pt x="1552766" y="1520042"/>
                  </a:moveTo>
                  <a:lnTo>
                    <a:pt x="1550479" y="1520042"/>
                  </a:lnTo>
                  <a:cubicBezTo>
                    <a:pt x="1512189" y="1518899"/>
                    <a:pt x="1480185" y="1491467"/>
                    <a:pt x="1473898" y="1453748"/>
                  </a:cubicBezTo>
                  <a:lnTo>
                    <a:pt x="1308735" y="507915"/>
                  </a:lnTo>
                  <a:lnTo>
                    <a:pt x="1163003" y="1211432"/>
                  </a:lnTo>
                  <a:cubicBezTo>
                    <a:pt x="1153858" y="1254866"/>
                    <a:pt x="1111568" y="1282298"/>
                    <a:pt x="1068133" y="1273726"/>
                  </a:cubicBezTo>
                  <a:cubicBezTo>
                    <a:pt x="1039558" y="1268011"/>
                    <a:pt x="1016698" y="1246865"/>
                    <a:pt x="1008126" y="1218861"/>
                  </a:cubicBezTo>
                  <a:lnTo>
                    <a:pt x="836676" y="663935"/>
                  </a:lnTo>
                  <a:lnTo>
                    <a:pt x="689229" y="1019408"/>
                  </a:lnTo>
                  <a:cubicBezTo>
                    <a:pt x="676656" y="1049126"/>
                    <a:pt x="647509" y="1068557"/>
                    <a:pt x="615505" y="1068557"/>
                  </a:cubicBezTo>
                  <a:lnTo>
                    <a:pt x="80010" y="1068557"/>
                  </a:lnTo>
                  <a:cubicBezTo>
                    <a:pt x="36004" y="1068557"/>
                    <a:pt x="0" y="1032553"/>
                    <a:pt x="0" y="988547"/>
                  </a:cubicBezTo>
                  <a:cubicBezTo>
                    <a:pt x="0" y="944541"/>
                    <a:pt x="36004" y="908537"/>
                    <a:pt x="80010" y="908537"/>
                  </a:cubicBezTo>
                  <a:lnTo>
                    <a:pt x="562356" y="908537"/>
                  </a:lnTo>
                  <a:lnTo>
                    <a:pt x="774383" y="397616"/>
                  </a:lnTo>
                  <a:cubicBezTo>
                    <a:pt x="791528" y="357039"/>
                    <a:pt x="838390" y="337608"/>
                    <a:pt x="878967" y="354182"/>
                  </a:cubicBezTo>
                  <a:cubicBezTo>
                    <a:pt x="900684" y="363326"/>
                    <a:pt x="917829" y="381614"/>
                    <a:pt x="924687" y="404474"/>
                  </a:cubicBezTo>
                  <a:lnTo>
                    <a:pt x="1069276" y="873675"/>
                  </a:lnTo>
                  <a:lnTo>
                    <a:pt x="1236726" y="63860"/>
                  </a:lnTo>
                  <a:cubicBezTo>
                    <a:pt x="1245870" y="20426"/>
                    <a:pt x="1288161" y="-7006"/>
                    <a:pt x="1331023" y="1566"/>
                  </a:cubicBezTo>
                  <a:cubicBezTo>
                    <a:pt x="1363028" y="8424"/>
                    <a:pt x="1388173" y="33570"/>
                    <a:pt x="1393888" y="66146"/>
                  </a:cubicBezTo>
                  <a:lnTo>
                    <a:pt x="1562481" y="1034267"/>
                  </a:lnTo>
                  <a:lnTo>
                    <a:pt x="1707071" y="401616"/>
                  </a:lnTo>
                  <a:cubicBezTo>
                    <a:pt x="1716786" y="358754"/>
                    <a:pt x="1759648" y="331322"/>
                    <a:pt x="1803083" y="341609"/>
                  </a:cubicBezTo>
                  <a:cubicBezTo>
                    <a:pt x="1829371" y="347324"/>
                    <a:pt x="1850517" y="366183"/>
                    <a:pt x="1860233" y="391329"/>
                  </a:cubicBezTo>
                  <a:lnTo>
                    <a:pt x="2074545" y="953685"/>
                  </a:lnTo>
                  <a:lnTo>
                    <a:pt x="2485453" y="953685"/>
                  </a:lnTo>
                  <a:cubicBezTo>
                    <a:pt x="2529459" y="953685"/>
                    <a:pt x="2565463" y="989690"/>
                    <a:pt x="2565463" y="1033695"/>
                  </a:cubicBezTo>
                  <a:cubicBezTo>
                    <a:pt x="2565463" y="1077701"/>
                    <a:pt x="2529459" y="1113706"/>
                    <a:pt x="2485453" y="1113706"/>
                  </a:cubicBezTo>
                  <a:lnTo>
                    <a:pt x="2019681" y="1113706"/>
                  </a:lnTo>
                  <a:cubicBezTo>
                    <a:pt x="1986534" y="1113706"/>
                    <a:pt x="1956816" y="1093131"/>
                    <a:pt x="1944814" y="1062270"/>
                  </a:cubicBezTo>
                  <a:lnTo>
                    <a:pt x="1804797" y="694796"/>
                  </a:lnTo>
                  <a:lnTo>
                    <a:pt x="1630489" y="1457748"/>
                  </a:lnTo>
                  <a:cubicBezTo>
                    <a:pt x="1622488" y="1494324"/>
                    <a:pt x="1589913" y="1520042"/>
                    <a:pt x="1552766" y="1520042"/>
                  </a:cubicBezTo>
                  <a:close/>
                </a:path>
              </a:pathLst>
            </a:custGeom>
            <a:solidFill>
              <a:srgbClr val="FC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6EBF990-344B-7442-AC48-CAD6A0F8C75A}"/>
                </a:ext>
              </a:extLst>
            </p:cNvPr>
            <p:cNvSpPr/>
            <p:nvPr/>
          </p:nvSpPr>
          <p:spPr>
            <a:xfrm>
              <a:off x="4078917" y="3276875"/>
              <a:ext cx="4054363" cy="1500407"/>
            </a:xfrm>
            <a:custGeom>
              <a:avLst/>
              <a:gdLst>
                <a:gd name="connsiteX0" fmla="*/ 2717170 w 4054363"/>
                <a:gd name="connsiteY0" fmla="*/ 667618 h 1500407"/>
                <a:gd name="connsiteX1" fmla="*/ 2717170 w 4054363"/>
                <a:gd name="connsiteY1" fmla="*/ 667618 h 1500407"/>
                <a:gd name="connsiteX2" fmla="*/ 2542862 w 4054363"/>
                <a:gd name="connsiteY2" fmla="*/ 352150 h 1500407"/>
                <a:gd name="connsiteX3" fmla="*/ 2240539 w 4054363"/>
                <a:gd name="connsiteY3" fmla="*/ 257853 h 1500407"/>
                <a:gd name="connsiteX4" fmla="*/ 1756478 w 4054363"/>
                <a:gd name="connsiteY4" fmla="*/ 106976 h 1500407"/>
                <a:gd name="connsiteX5" fmla="*/ 1534736 w 4054363"/>
                <a:gd name="connsiteY5" fmla="*/ 36111 h 1500407"/>
                <a:gd name="connsiteX6" fmla="*/ 919802 w 4054363"/>
                <a:gd name="connsiteY6" fmla="*/ 60685 h 1500407"/>
                <a:gd name="connsiteX7" fmla="*/ 215714 w 4054363"/>
                <a:gd name="connsiteY7" fmla="*/ 272711 h 1500407"/>
                <a:gd name="connsiteX8" fmla="*/ 12832 w 4054363"/>
                <a:gd name="connsiteY8" fmla="*/ 649901 h 1500407"/>
                <a:gd name="connsiteX9" fmla="*/ 16832 w 4054363"/>
                <a:gd name="connsiteY9" fmla="*/ 663046 h 1500407"/>
                <a:gd name="connsiteX10" fmla="*/ 151706 w 4054363"/>
                <a:gd name="connsiteY10" fmla="*/ 1049380 h 1500407"/>
                <a:gd name="connsiteX11" fmla="*/ 531182 w 4054363"/>
                <a:gd name="connsiteY11" fmla="*/ 1237404 h 1500407"/>
                <a:gd name="connsiteX12" fmla="*/ 914659 w 4054363"/>
                <a:gd name="connsiteY12" fmla="*/ 1119103 h 1500407"/>
                <a:gd name="connsiteX13" fmla="*/ 1265560 w 4054363"/>
                <a:gd name="connsiteY13" fmla="*/ 1136248 h 1500407"/>
                <a:gd name="connsiteX14" fmla="*/ 1714187 w 4054363"/>
                <a:gd name="connsiteY14" fmla="*/ 1377993 h 1500407"/>
                <a:gd name="connsiteX15" fmla="*/ 2639446 w 4054363"/>
                <a:gd name="connsiteY15" fmla="*/ 1391137 h 1500407"/>
                <a:gd name="connsiteX16" fmla="*/ 3942466 w 4054363"/>
                <a:gd name="connsiteY16" fmla="*/ 575606 h 1500407"/>
                <a:gd name="connsiteX17" fmla="*/ 4013903 w 4054363"/>
                <a:gd name="connsiteY17" fmla="*/ 230421 h 1500407"/>
                <a:gd name="connsiteX18" fmla="*/ 4013903 w 4054363"/>
                <a:gd name="connsiteY18" fmla="*/ 230421 h 1500407"/>
                <a:gd name="connsiteX19" fmla="*/ 3672146 w 4054363"/>
                <a:gd name="connsiteY19" fmla="*/ 143553 h 1500407"/>
                <a:gd name="connsiteX20" fmla="*/ 2663449 w 4054363"/>
                <a:gd name="connsiteY20" fmla="*/ 764201 h 1500407"/>
                <a:gd name="connsiteX21" fmla="*/ 2717170 w 4054363"/>
                <a:gd name="connsiteY21" fmla="*/ 667618 h 150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54363" h="1500407">
                  <a:moveTo>
                    <a:pt x="2717170" y="667618"/>
                  </a:moveTo>
                  <a:lnTo>
                    <a:pt x="2717170" y="667618"/>
                  </a:lnTo>
                  <a:cubicBezTo>
                    <a:pt x="2758318" y="536173"/>
                    <a:pt x="2680022" y="395013"/>
                    <a:pt x="2542862" y="352150"/>
                  </a:cubicBezTo>
                  <a:lnTo>
                    <a:pt x="2240539" y="257853"/>
                  </a:lnTo>
                  <a:lnTo>
                    <a:pt x="1756478" y="106976"/>
                  </a:lnTo>
                  <a:cubicBezTo>
                    <a:pt x="1688470" y="87546"/>
                    <a:pt x="1603888" y="56113"/>
                    <a:pt x="1534736" y="36111"/>
                  </a:cubicBezTo>
                  <a:cubicBezTo>
                    <a:pt x="1330711" y="-22754"/>
                    <a:pt x="1141544" y="-6181"/>
                    <a:pt x="919802" y="60685"/>
                  </a:cubicBezTo>
                  <a:cubicBezTo>
                    <a:pt x="839221" y="85259"/>
                    <a:pt x="482033" y="192701"/>
                    <a:pt x="215714" y="272711"/>
                  </a:cubicBezTo>
                  <a:cubicBezTo>
                    <a:pt x="55694" y="320718"/>
                    <a:pt x="-35174" y="489881"/>
                    <a:pt x="12832" y="649901"/>
                  </a:cubicBezTo>
                  <a:cubicBezTo>
                    <a:pt x="13975" y="654474"/>
                    <a:pt x="15689" y="658474"/>
                    <a:pt x="16832" y="663046"/>
                  </a:cubicBezTo>
                  <a:lnTo>
                    <a:pt x="151706" y="1049380"/>
                  </a:lnTo>
                  <a:cubicBezTo>
                    <a:pt x="205999" y="1204828"/>
                    <a:pt x="374591" y="1288267"/>
                    <a:pt x="531182" y="1237404"/>
                  </a:cubicBezTo>
                  <a:cubicBezTo>
                    <a:pt x="686630" y="1187111"/>
                    <a:pt x="859223" y="1132248"/>
                    <a:pt x="914659" y="1119103"/>
                  </a:cubicBezTo>
                  <a:cubicBezTo>
                    <a:pt x="1028959" y="1091671"/>
                    <a:pt x="1164976" y="1083099"/>
                    <a:pt x="1265560" y="1136248"/>
                  </a:cubicBezTo>
                  <a:cubicBezTo>
                    <a:pt x="1381574" y="1197970"/>
                    <a:pt x="1598744" y="1315128"/>
                    <a:pt x="1714187" y="1377993"/>
                  </a:cubicBezTo>
                  <a:cubicBezTo>
                    <a:pt x="1981649" y="1523725"/>
                    <a:pt x="2380556" y="1552871"/>
                    <a:pt x="2639446" y="1391137"/>
                  </a:cubicBezTo>
                  <a:lnTo>
                    <a:pt x="3942466" y="575606"/>
                  </a:lnTo>
                  <a:cubicBezTo>
                    <a:pt x="4056766" y="504169"/>
                    <a:pt x="4088770" y="349293"/>
                    <a:pt x="4013903" y="230421"/>
                  </a:cubicBezTo>
                  <a:lnTo>
                    <a:pt x="4013903" y="230421"/>
                  </a:lnTo>
                  <a:cubicBezTo>
                    <a:pt x="3939608" y="110977"/>
                    <a:pt x="3786446" y="72115"/>
                    <a:pt x="3672146" y="143553"/>
                  </a:cubicBezTo>
                  <a:lnTo>
                    <a:pt x="2663449" y="764201"/>
                  </a:lnTo>
                  <a:lnTo>
                    <a:pt x="2717170" y="667618"/>
                  </a:ln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94E58644-EB1D-6D47-828D-8978A738E92A}"/>
                </a:ext>
              </a:extLst>
            </p:cNvPr>
            <p:cNvSpPr/>
            <p:nvPr/>
          </p:nvSpPr>
          <p:spPr>
            <a:xfrm>
              <a:off x="4037628" y="3236537"/>
              <a:ext cx="4135230" cy="1580636"/>
            </a:xfrm>
            <a:custGeom>
              <a:avLst/>
              <a:gdLst>
                <a:gd name="connsiteX0" fmla="*/ 2256111 w 4135230"/>
                <a:gd name="connsiteY0" fmla="*/ 1580637 h 1580636"/>
                <a:gd name="connsiteX1" fmla="*/ 2219535 w 4135230"/>
                <a:gd name="connsiteY1" fmla="*/ 1580065 h 1580636"/>
                <a:gd name="connsiteX2" fmla="*/ 1735474 w 4135230"/>
                <a:gd name="connsiteY2" fmla="*/ 1453192 h 1580636"/>
                <a:gd name="connsiteX3" fmla="*/ 1287418 w 4135230"/>
                <a:gd name="connsiteY3" fmla="*/ 1212019 h 1580636"/>
                <a:gd name="connsiteX4" fmla="*/ 964521 w 4135230"/>
                <a:gd name="connsiteY4" fmla="*/ 1198303 h 1580636"/>
                <a:gd name="connsiteX5" fmla="*/ 583902 w 4135230"/>
                <a:gd name="connsiteY5" fmla="*/ 1316032 h 1580636"/>
                <a:gd name="connsiteX6" fmla="*/ 154705 w 4135230"/>
                <a:gd name="connsiteY6" fmla="*/ 1102862 h 1580636"/>
                <a:gd name="connsiteX7" fmla="*/ 19260 w 4135230"/>
                <a:gd name="connsiteY7" fmla="*/ 716529 h 1580636"/>
                <a:gd name="connsiteX8" fmla="*/ 229572 w 4135230"/>
                <a:gd name="connsiteY8" fmla="*/ 279331 h 1580636"/>
                <a:gd name="connsiteX9" fmla="*/ 243859 w 4135230"/>
                <a:gd name="connsiteY9" fmla="*/ 274759 h 1580636"/>
                <a:gd name="connsiteX10" fmla="*/ 947947 w 4135230"/>
                <a:gd name="connsiteY10" fmla="*/ 62732 h 1580636"/>
                <a:gd name="connsiteX11" fmla="*/ 1585741 w 4135230"/>
                <a:gd name="connsiteY11" fmla="*/ 38158 h 1580636"/>
                <a:gd name="connsiteX12" fmla="*/ 1696613 w 4135230"/>
                <a:gd name="connsiteY12" fmla="*/ 73591 h 1580636"/>
                <a:gd name="connsiteX13" fmla="*/ 1807483 w 4135230"/>
                <a:gd name="connsiteY13" fmla="*/ 109024 h 1580636"/>
                <a:gd name="connsiteX14" fmla="*/ 1808626 w 4135230"/>
                <a:gd name="connsiteY14" fmla="*/ 109024 h 1580636"/>
                <a:gd name="connsiteX15" fmla="*/ 2595582 w 4135230"/>
                <a:gd name="connsiteY15" fmla="*/ 354197 h 1580636"/>
                <a:gd name="connsiteX16" fmla="*/ 2802465 w 4135230"/>
                <a:gd name="connsiteY16" fmla="*/ 697669 h 1580636"/>
                <a:gd name="connsiteX17" fmla="*/ 3692291 w 4135230"/>
                <a:gd name="connsiteY17" fmla="*/ 150743 h 1580636"/>
                <a:gd name="connsiteX18" fmla="*/ 3908889 w 4135230"/>
                <a:gd name="connsiteY18" fmla="*/ 117597 h 1580636"/>
                <a:gd name="connsiteX19" fmla="*/ 4088911 w 4135230"/>
                <a:gd name="connsiteY19" fmla="*/ 250184 h 1580636"/>
                <a:gd name="connsiteX20" fmla="*/ 4004330 w 4135230"/>
                <a:gd name="connsiteY20" fmla="*/ 650806 h 1580636"/>
                <a:gd name="connsiteX21" fmla="*/ 2701310 w 4135230"/>
                <a:gd name="connsiteY21" fmla="*/ 1466337 h 1580636"/>
                <a:gd name="connsiteX22" fmla="*/ 2256111 w 4135230"/>
                <a:gd name="connsiteY22" fmla="*/ 1580637 h 1580636"/>
                <a:gd name="connsiteX23" fmla="*/ 1126255 w 4135230"/>
                <a:gd name="connsiteY23" fmla="*/ 1097719 h 1580636"/>
                <a:gd name="connsiteX24" fmla="*/ 1325709 w 4135230"/>
                <a:gd name="connsiteY24" fmla="*/ 1141153 h 1580636"/>
                <a:gd name="connsiteX25" fmla="*/ 1774336 w 4135230"/>
                <a:gd name="connsiteY25" fmla="*/ 1382897 h 1580636"/>
                <a:gd name="connsiteX26" fmla="*/ 2222393 w 4135230"/>
                <a:gd name="connsiteY26" fmla="*/ 1500055 h 1580636"/>
                <a:gd name="connsiteX27" fmla="*/ 2659018 w 4135230"/>
                <a:gd name="connsiteY27" fmla="*/ 1397757 h 1580636"/>
                <a:gd name="connsiteX28" fmla="*/ 3962038 w 4135230"/>
                <a:gd name="connsiteY28" fmla="*/ 582226 h 1580636"/>
                <a:gd name="connsiteX29" fmla="*/ 4020903 w 4135230"/>
                <a:gd name="connsiteY29" fmla="*/ 291904 h 1580636"/>
                <a:gd name="connsiteX30" fmla="*/ 3888886 w 4135230"/>
                <a:gd name="connsiteY30" fmla="*/ 194749 h 1580636"/>
                <a:gd name="connsiteX31" fmla="*/ 3734010 w 4135230"/>
                <a:gd name="connsiteY31" fmla="*/ 218180 h 1580636"/>
                <a:gd name="connsiteX32" fmla="*/ 2725884 w 4135230"/>
                <a:gd name="connsiteY32" fmla="*/ 838829 h 1580636"/>
                <a:gd name="connsiteX33" fmla="*/ 2720169 w 4135230"/>
                <a:gd name="connsiteY33" fmla="*/ 841687 h 1580636"/>
                <a:gd name="connsiteX34" fmla="*/ 2651018 w 4135230"/>
                <a:gd name="connsiteY34" fmla="*/ 889122 h 1580636"/>
                <a:gd name="connsiteX35" fmla="*/ 2423561 w 4135230"/>
                <a:gd name="connsiteY35" fmla="*/ 906267 h 1580636"/>
                <a:gd name="connsiteX36" fmla="*/ 1666894 w 4135230"/>
                <a:gd name="connsiteY36" fmla="*/ 670809 h 1580636"/>
                <a:gd name="connsiteX37" fmla="*/ 1639463 w 4135230"/>
                <a:gd name="connsiteY37" fmla="*/ 621088 h 1580636"/>
                <a:gd name="connsiteX38" fmla="*/ 1689183 w 4135230"/>
                <a:gd name="connsiteY38" fmla="*/ 593656 h 1580636"/>
                <a:gd name="connsiteX39" fmla="*/ 1690898 w 4135230"/>
                <a:gd name="connsiteY39" fmla="*/ 594227 h 1580636"/>
                <a:gd name="connsiteX40" fmla="*/ 2447563 w 4135230"/>
                <a:gd name="connsiteY40" fmla="*/ 830257 h 1580636"/>
                <a:gd name="connsiteX41" fmla="*/ 2615585 w 4135230"/>
                <a:gd name="connsiteY41" fmla="*/ 817684 h 1580636"/>
                <a:gd name="connsiteX42" fmla="*/ 2720169 w 4135230"/>
                <a:gd name="connsiteY42" fmla="*/ 695954 h 1580636"/>
                <a:gd name="connsiteX43" fmla="*/ 2572151 w 4135230"/>
                <a:gd name="connsiteY43" fmla="*/ 430778 h 1580636"/>
                <a:gd name="connsiteX44" fmla="*/ 1786338 w 4135230"/>
                <a:gd name="connsiteY44" fmla="*/ 186177 h 1580636"/>
                <a:gd name="connsiteX45" fmla="*/ 1672609 w 4135230"/>
                <a:gd name="connsiteY45" fmla="*/ 149600 h 1580636"/>
                <a:gd name="connsiteX46" fmla="*/ 1565168 w 4135230"/>
                <a:gd name="connsiteY46" fmla="*/ 115310 h 1580636"/>
                <a:gd name="connsiteX47" fmla="*/ 972522 w 4135230"/>
                <a:gd name="connsiteY47" fmla="*/ 139885 h 1580636"/>
                <a:gd name="connsiteX48" fmla="*/ 268434 w 4135230"/>
                <a:gd name="connsiteY48" fmla="*/ 351912 h 1580636"/>
                <a:gd name="connsiteX49" fmla="*/ 92412 w 4135230"/>
                <a:gd name="connsiteY49" fmla="*/ 679381 h 1580636"/>
                <a:gd name="connsiteX50" fmla="*/ 95841 w 4135230"/>
                <a:gd name="connsiteY50" fmla="*/ 690239 h 1580636"/>
                <a:gd name="connsiteX51" fmla="*/ 231286 w 4135230"/>
                <a:gd name="connsiteY51" fmla="*/ 1076574 h 1580636"/>
                <a:gd name="connsiteX52" fmla="*/ 560470 w 4135230"/>
                <a:gd name="connsiteY52" fmla="*/ 1240022 h 1580636"/>
                <a:gd name="connsiteX53" fmla="*/ 946804 w 4135230"/>
                <a:gd name="connsiteY53" fmla="*/ 1120579 h 1580636"/>
                <a:gd name="connsiteX54" fmla="*/ 1126255 w 4135230"/>
                <a:gd name="connsiteY54" fmla="*/ 1097719 h 158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35230" h="1580636">
                  <a:moveTo>
                    <a:pt x="2256111" y="1580637"/>
                  </a:moveTo>
                  <a:cubicBezTo>
                    <a:pt x="2244110" y="1580637"/>
                    <a:pt x="2232108" y="1580637"/>
                    <a:pt x="2219535" y="1580065"/>
                  </a:cubicBezTo>
                  <a:cubicBezTo>
                    <a:pt x="2047513" y="1574350"/>
                    <a:pt x="1875492" y="1529773"/>
                    <a:pt x="1735474" y="1453192"/>
                  </a:cubicBezTo>
                  <a:cubicBezTo>
                    <a:pt x="1623461" y="1392613"/>
                    <a:pt x="1404004" y="1273741"/>
                    <a:pt x="1287418" y="1212019"/>
                  </a:cubicBezTo>
                  <a:cubicBezTo>
                    <a:pt x="1183977" y="1157155"/>
                    <a:pt x="1041102" y="1180015"/>
                    <a:pt x="964521" y="1198303"/>
                  </a:cubicBezTo>
                  <a:cubicBezTo>
                    <a:pt x="920515" y="1209162"/>
                    <a:pt x="788499" y="1249738"/>
                    <a:pt x="583902" y="1316032"/>
                  </a:cubicBezTo>
                  <a:cubicBezTo>
                    <a:pt x="406737" y="1373754"/>
                    <a:pt x="215856" y="1278884"/>
                    <a:pt x="154705" y="1102862"/>
                  </a:cubicBezTo>
                  <a:lnTo>
                    <a:pt x="19260" y="716529"/>
                  </a:lnTo>
                  <a:cubicBezTo>
                    <a:pt x="-43034" y="537649"/>
                    <a:pt x="50692" y="342196"/>
                    <a:pt x="229572" y="279331"/>
                  </a:cubicBezTo>
                  <a:cubicBezTo>
                    <a:pt x="234144" y="277617"/>
                    <a:pt x="239287" y="275902"/>
                    <a:pt x="243859" y="274759"/>
                  </a:cubicBezTo>
                  <a:lnTo>
                    <a:pt x="947947" y="62732"/>
                  </a:lnTo>
                  <a:cubicBezTo>
                    <a:pt x="1196550" y="-12134"/>
                    <a:pt x="1386859" y="-19563"/>
                    <a:pt x="1585741" y="38158"/>
                  </a:cubicBezTo>
                  <a:cubicBezTo>
                    <a:pt x="1620603" y="48445"/>
                    <a:pt x="1658893" y="61018"/>
                    <a:pt x="1696613" y="73591"/>
                  </a:cubicBezTo>
                  <a:cubicBezTo>
                    <a:pt x="1734331" y="86164"/>
                    <a:pt x="1773765" y="99308"/>
                    <a:pt x="1807483" y="109024"/>
                  </a:cubicBezTo>
                  <a:lnTo>
                    <a:pt x="1808626" y="109024"/>
                  </a:lnTo>
                  <a:lnTo>
                    <a:pt x="2595582" y="354197"/>
                  </a:lnTo>
                  <a:cubicBezTo>
                    <a:pt x="2745886" y="401060"/>
                    <a:pt x="2835041" y="551937"/>
                    <a:pt x="2802465" y="697669"/>
                  </a:cubicBezTo>
                  <a:lnTo>
                    <a:pt x="3692291" y="150743"/>
                  </a:lnTo>
                  <a:cubicBezTo>
                    <a:pt x="3756870" y="110738"/>
                    <a:pt x="3835166" y="98737"/>
                    <a:pt x="3908889" y="117597"/>
                  </a:cubicBezTo>
                  <a:cubicBezTo>
                    <a:pt x="3983756" y="136456"/>
                    <a:pt x="4048335" y="183890"/>
                    <a:pt x="4088911" y="250184"/>
                  </a:cubicBezTo>
                  <a:cubicBezTo>
                    <a:pt x="4175208" y="387916"/>
                    <a:pt x="4137489" y="567367"/>
                    <a:pt x="4004330" y="650806"/>
                  </a:cubicBezTo>
                  <a:lnTo>
                    <a:pt x="2701310" y="1466337"/>
                  </a:lnTo>
                  <a:cubicBezTo>
                    <a:pt x="2580151" y="1541203"/>
                    <a:pt x="2426990" y="1580637"/>
                    <a:pt x="2256111" y="1580637"/>
                  </a:cubicBezTo>
                  <a:close/>
                  <a:moveTo>
                    <a:pt x="1126255" y="1097719"/>
                  </a:moveTo>
                  <a:cubicBezTo>
                    <a:pt x="1192549" y="1097719"/>
                    <a:pt x="1263987" y="1108577"/>
                    <a:pt x="1325709" y="1141153"/>
                  </a:cubicBezTo>
                  <a:cubicBezTo>
                    <a:pt x="1442295" y="1202875"/>
                    <a:pt x="1662323" y="1322319"/>
                    <a:pt x="1774336" y="1382897"/>
                  </a:cubicBezTo>
                  <a:cubicBezTo>
                    <a:pt x="1903496" y="1453192"/>
                    <a:pt x="2062944" y="1494912"/>
                    <a:pt x="2222393" y="1500055"/>
                  </a:cubicBezTo>
                  <a:cubicBezTo>
                    <a:pt x="2389842" y="1505199"/>
                    <a:pt x="2544718" y="1469194"/>
                    <a:pt x="2659018" y="1397757"/>
                  </a:cubicBezTo>
                  <a:lnTo>
                    <a:pt x="3962038" y="582226"/>
                  </a:lnTo>
                  <a:cubicBezTo>
                    <a:pt x="4057479" y="522790"/>
                    <a:pt x="4083768" y="392488"/>
                    <a:pt x="4020903" y="291904"/>
                  </a:cubicBezTo>
                  <a:cubicBezTo>
                    <a:pt x="3991185" y="243898"/>
                    <a:pt x="3943751" y="209037"/>
                    <a:pt x="3888886" y="194749"/>
                  </a:cubicBezTo>
                  <a:cubicBezTo>
                    <a:pt x="3836308" y="181033"/>
                    <a:pt x="3780301" y="189605"/>
                    <a:pt x="3734010" y="218180"/>
                  </a:cubicBezTo>
                  <a:lnTo>
                    <a:pt x="2725884" y="838829"/>
                  </a:lnTo>
                  <a:cubicBezTo>
                    <a:pt x="2724170" y="839972"/>
                    <a:pt x="2721883" y="841115"/>
                    <a:pt x="2720169" y="841687"/>
                  </a:cubicBezTo>
                  <a:cubicBezTo>
                    <a:pt x="2699595" y="861118"/>
                    <a:pt x="2676163" y="877120"/>
                    <a:pt x="2651018" y="889122"/>
                  </a:cubicBezTo>
                  <a:cubicBezTo>
                    <a:pt x="2580151" y="923983"/>
                    <a:pt x="2498998" y="930269"/>
                    <a:pt x="2423561" y="906267"/>
                  </a:cubicBezTo>
                  <a:lnTo>
                    <a:pt x="1666894" y="670809"/>
                  </a:lnTo>
                  <a:cubicBezTo>
                    <a:pt x="1645749" y="664522"/>
                    <a:pt x="1633176" y="642805"/>
                    <a:pt x="1639463" y="621088"/>
                  </a:cubicBezTo>
                  <a:cubicBezTo>
                    <a:pt x="1645749" y="599942"/>
                    <a:pt x="1667466" y="587369"/>
                    <a:pt x="1689183" y="593656"/>
                  </a:cubicBezTo>
                  <a:cubicBezTo>
                    <a:pt x="1689754" y="593656"/>
                    <a:pt x="1690326" y="594227"/>
                    <a:pt x="1690898" y="594227"/>
                  </a:cubicBezTo>
                  <a:lnTo>
                    <a:pt x="2447563" y="830257"/>
                  </a:lnTo>
                  <a:cubicBezTo>
                    <a:pt x="2502999" y="847974"/>
                    <a:pt x="2563006" y="843402"/>
                    <a:pt x="2615585" y="817684"/>
                  </a:cubicBezTo>
                  <a:cubicBezTo>
                    <a:pt x="2665876" y="793109"/>
                    <a:pt x="2703596" y="749104"/>
                    <a:pt x="2720169" y="695954"/>
                  </a:cubicBezTo>
                  <a:cubicBezTo>
                    <a:pt x="2754459" y="585655"/>
                    <a:pt x="2688165" y="466783"/>
                    <a:pt x="2572151" y="430778"/>
                  </a:cubicBezTo>
                  <a:lnTo>
                    <a:pt x="1786338" y="186177"/>
                  </a:lnTo>
                  <a:cubicBezTo>
                    <a:pt x="1750905" y="175889"/>
                    <a:pt x="1710900" y="162745"/>
                    <a:pt x="1672609" y="149600"/>
                  </a:cubicBezTo>
                  <a:cubicBezTo>
                    <a:pt x="1636033" y="137027"/>
                    <a:pt x="1598314" y="124454"/>
                    <a:pt x="1565168" y="115310"/>
                  </a:cubicBezTo>
                  <a:cubicBezTo>
                    <a:pt x="1382288" y="62732"/>
                    <a:pt x="1205123" y="69590"/>
                    <a:pt x="972522" y="139885"/>
                  </a:cubicBezTo>
                  <a:cubicBezTo>
                    <a:pt x="891940" y="164459"/>
                    <a:pt x="534753" y="271902"/>
                    <a:pt x="268434" y="351912"/>
                  </a:cubicBezTo>
                  <a:cubicBezTo>
                    <a:pt x="129559" y="393631"/>
                    <a:pt x="50692" y="540507"/>
                    <a:pt x="92412" y="679381"/>
                  </a:cubicBezTo>
                  <a:cubicBezTo>
                    <a:pt x="93555" y="682810"/>
                    <a:pt x="94698" y="686810"/>
                    <a:pt x="95841" y="690239"/>
                  </a:cubicBezTo>
                  <a:lnTo>
                    <a:pt x="231286" y="1076574"/>
                  </a:lnTo>
                  <a:cubicBezTo>
                    <a:pt x="278721" y="1211447"/>
                    <a:pt x="424453" y="1284028"/>
                    <a:pt x="560470" y="1240022"/>
                  </a:cubicBezTo>
                  <a:cubicBezTo>
                    <a:pt x="770211" y="1172014"/>
                    <a:pt x="899941" y="1132009"/>
                    <a:pt x="946804" y="1120579"/>
                  </a:cubicBezTo>
                  <a:cubicBezTo>
                    <a:pt x="1005097" y="1105720"/>
                    <a:pt x="1065676" y="1098290"/>
                    <a:pt x="1126255" y="1097719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51A08C-D0B4-0843-BB18-D471C72E08D1}"/>
              </a:ext>
            </a:extLst>
          </p:cNvPr>
          <p:cNvGrpSpPr/>
          <p:nvPr/>
        </p:nvGrpSpPr>
        <p:grpSpPr>
          <a:xfrm>
            <a:off x="6474871" y="2659337"/>
            <a:ext cx="886149" cy="625164"/>
            <a:chOff x="4122667" y="1663922"/>
            <a:chExt cx="3977582" cy="2806121"/>
          </a:xfrm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2160EED0-5C75-DC40-99D9-ED2156F9AF47}"/>
                </a:ext>
              </a:extLst>
            </p:cNvPr>
            <p:cNvSpPr/>
            <p:nvPr/>
          </p:nvSpPr>
          <p:spPr>
            <a:xfrm>
              <a:off x="4162558" y="1703827"/>
              <a:ext cx="3897401" cy="2725812"/>
            </a:xfrm>
            <a:custGeom>
              <a:avLst/>
              <a:gdLst>
                <a:gd name="connsiteX0" fmla="*/ 2039684 w 3897401"/>
                <a:gd name="connsiteY0" fmla="*/ 15645 h 2725812"/>
                <a:gd name="connsiteX1" fmla="*/ 3715893 w 3897401"/>
                <a:gd name="connsiteY1" fmla="*/ 323855 h 2725812"/>
                <a:gd name="connsiteX2" fmla="*/ 3897402 w 3897401"/>
                <a:gd name="connsiteY2" fmla="*/ 580687 h 2725812"/>
                <a:gd name="connsiteX3" fmla="*/ 3897402 w 3897401"/>
                <a:gd name="connsiteY3" fmla="*/ 2142882 h 2725812"/>
                <a:gd name="connsiteX4" fmla="*/ 3714122 w 3897401"/>
                <a:gd name="connsiteY4" fmla="*/ 2400057 h 2725812"/>
                <a:gd name="connsiteX5" fmla="*/ 1948701 w 3897401"/>
                <a:gd name="connsiteY5" fmla="*/ 2725812 h 2725812"/>
                <a:gd name="connsiteX6" fmla="*/ 183280 w 3897401"/>
                <a:gd name="connsiteY6" fmla="*/ 2400057 h 2725812"/>
                <a:gd name="connsiteX7" fmla="*/ 0 w 3897401"/>
                <a:gd name="connsiteY7" fmla="*/ 2142882 h 2725812"/>
                <a:gd name="connsiteX8" fmla="*/ 0 w 3897401"/>
                <a:gd name="connsiteY8" fmla="*/ 580687 h 2725812"/>
                <a:gd name="connsiteX9" fmla="*/ 181451 w 3897401"/>
                <a:gd name="connsiteY9" fmla="*/ 323855 h 2725812"/>
                <a:gd name="connsiteX10" fmla="*/ 1857661 w 3897401"/>
                <a:gd name="connsiteY10" fmla="*/ 15645 h 2725812"/>
                <a:gd name="connsiteX11" fmla="*/ 2039684 w 3897401"/>
                <a:gd name="connsiteY11" fmla="*/ 15645 h 272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7401" h="2725812">
                  <a:moveTo>
                    <a:pt x="2039684" y="15645"/>
                  </a:moveTo>
                  <a:lnTo>
                    <a:pt x="3715893" y="323855"/>
                  </a:lnTo>
                  <a:cubicBezTo>
                    <a:pt x="3824667" y="362403"/>
                    <a:pt x="3897373" y="465284"/>
                    <a:pt x="3897402" y="580687"/>
                  </a:cubicBezTo>
                  <a:lnTo>
                    <a:pt x="3897402" y="2142882"/>
                  </a:lnTo>
                  <a:cubicBezTo>
                    <a:pt x="3897259" y="2258874"/>
                    <a:pt x="3823718" y="2362064"/>
                    <a:pt x="3714122" y="2400057"/>
                  </a:cubicBezTo>
                  <a:lnTo>
                    <a:pt x="1948701" y="2725812"/>
                  </a:lnTo>
                  <a:lnTo>
                    <a:pt x="183280" y="2400057"/>
                  </a:lnTo>
                  <a:cubicBezTo>
                    <a:pt x="73678" y="2362081"/>
                    <a:pt x="126" y="2258880"/>
                    <a:pt x="0" y="2142882"/>
                  </a:cubicBezTo>
                  <a:lnTo>
                    <a:pt x="0" y="580687"/>
                  </a:lnTo>
                  <a:cubicBezTo>
                    <a:pt x="0" y="465290"/>
                    <a:pt x="72689" y="362408"/>
                    <a:pt x="181451" y="323855"/>
                  </a:cubicBezTo>
                  <a:lnTo>
                    <a:pt x="1857661" y="15645"/>
                  </a:lnTo>
                  <a:cubicBezTo>
                    <a:pt x="1916543" y="-5215"/>
                    <a:pt x="1980802" y="-5215"/>
                    <a:pt x="2039684" y="15645"/>
                  </a:cubicBezTo>
                  <a:close/>
                </a:path>
              </a:pathLst>
            </a:custGeom>
            <a:solidFill>
              <a:schemeClr val="accent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2510337D-974A-F74B-9564-9D8302601A03}"/>
                </a:ext>
              </a:extLst>
            </p:cNvPr>
            <p:cNvSpPr/>
            <p:nvPr/>
          </p:nvSpPr>
          <p:spPr>
            <a:xfrm>
              <a:off x="6071253" y="2082621"/>
              <a:ext cx="1951968" cy="2383651"/>
            </a:xfrm>
            <a:custGeom>
              <a:avLst/>
              <a:gdLst>
                <a:gd name="connsiteX0" fmla="*/ 40005 w 1951968"/>
                <a:gd name="connsiteY0" fmla="*/ 2383651 h 2383651"/>
                <a:gd name="connsiteX1" fmla="*/ 0 w 1951968"/>
                <a:gd name="connsiteY1" fmla="*/ 2343646 h 2383651"/>
                <a:gd name="connsiteX2" fmla="*/ 0 w 1951968"/>
                <a:gd name="connsiteY2" fmla="*/ 414091 h 2383651"/>
                <a:gd name="connsiteX3" fmla="*/ 32175 w 1951968"/>
                <a:gd name="connsiteY3" fmla="*/ 374829 h 2383651"/>
                <a:gd name="connsiteX4" fmla="*/ 1904124 w 1951968"/>
                <a:gd name="connsiteY4" fmla="*/ 782 h 2383651"/>
                <a:gd name="connsiteX5" fmla="*/ 1951187 w 1951968"/>
                <a:gd name="connsiteY5" fmla="*/ 32186 h 2383651"/>
                <a:gd name="connsiteX6" fmla="*/ 1919783 w 1951968"/>
                <a:gd name="connsiteY6" fmla="*/ 79249 h 2383651"/>
                <a:gd name="connsiteX7" fmla="*/ 80010 w 1951968"/>
                <a:gd name="connsiteY7" fmla="*/ 446895 h 2383651"/>
                <a:gd name="connsiteX8" fmla="*/ 80010 w 1951968"/>
                <a:gd name="connsiteY8" fmla="*/ 2343646 h 2383651"/>
                <a:gd name="connsiteX9" fmla="*/ 40005 w 1951968"/>
                <a:gd name="connsiteY9" fmla="*/ 2383651 h 238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968" h="2383651">
                  <a:moveTo>
                    <a:pt x="40005" y="2383651"/>
                  </a:moveTo>
                  <a:cubicBezTo>
                    <a:pt x="17911" y="2383651"/>
                    <a:pt x="0" y="2365741"/>
                    <a:pt x="0" y="2343646"/>
                  </a:cubicBezTo>
                  <a:lnTo>
                    <a:pt x="0" y="414091"/>
                  </a:lnTo>
                  <a:cubicBezTo>
                    <a:pt x="-17" y="395003"/>
                    <a:pt x="13459" y="378566"/>
                    <a:pt x="32175" y="374829"/>
                  </a:cubicBezTo>
                  <a:lnTo>
                    <a:pt x="1904124" y="782"/>
                  </a:lnTo>
                  <a:cubicBezTo>
                    <a:pt x="1925789" y="-3544"/>
                    <a:pt x="1946861" y="10520"/>
                    <a:pt x="1951187" y="32186"/>
                  </a:cubicBezTo>
                  <a:cubicBezTo>
                    <a:pt x="1955513" y="53851"/>
                    <a:pt x="1941448" y="74923"/>
                    <a:pt x="1919783" y="79249"/>
                  </a:cubicBezTo>
                  <a:lnTo>
                    <a:pt x="80010" y="446895"/>
                  </a:lnTo>
                  <a:lnTo>
                    <a:pt x="80010" y="2343646"/>
                  </a:lnTo>
                  <a:cubicBezTo>
                    <a:pt x="80010" y="2365741"/>
                    <a:pt x="62099" y="2383651"/>
                    <a:pt x="40005" y="2383651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8AA4D-8BC2-854B-973B-AA378E0DEF09}"/>
                </a:ext>
              </a:extLst>
            </p:cNvPr>
            <p:cNvSpPr/>
            <p:nvPr/>
          </p:nvSpPr>
          <p:spPr>
            <a:xfrm>
              <a:off x="4205677" y="2082402"/>
              <a:ext cx="1945358" cy="2363010"/>
            </a:xfrm>
            <a:custGeom>
              <a:avLst/>
              <a:gdLst>
                <a:gd name="connsiteX0" fmla="*/ 1905582 w 1945358"/>
                <a:gd name="connsiteY0" fmla="*/ 2363010 h 2363010"/>
                <a:gd name="connsiteX1" fmla="*/ 1865577 w 1945358"/>
                <a:gd name="connsiteY1" fmla="*/ 2323005 h 2363010"/>
                <a:gd name="connsiteX2" fmla="*/ 1865577 w 1945358"/>
                <a:gd name="connsiteY2" fmla="*/ 447057 h 2363010"/>
                <a:gd name="connsiteX3" fmla="*/ 33405 w 1945358"/>
                <a:gd name="connsiteY3" fmla="*/ 79468 h 2363010"/>
                <a:gd name="connsiteX4" fmla="*/ 555 w 1945358"/>
                <a:gd name="connsiteY4" fmla="*/ 33405 h 2363010"/>
                <a:gd name="connsiteX5" fmla="*/ 46618 w 1945358"/>
                <a:gd name="connsiteY5" fmla="*/ 555 h 2363010"/>
                <a:gd name="connsiteX6" fmla="*/ 49121 w 1945358"/>
                <a:gd name="connsiteY6" fmla="*/ 1058 h 2363010"/>
                <a:gd name="connsiteX7" fmla="*/ 1913183 w 1945358"/>
                <a:gd name="connsiteY7" fmla="*/ 375048 h 2363010"/>
                <a:gd name="connsiteX8" fmla="*/ 1945358 w 1945358"/>
                <a:gd name="connsiteY8" fmla="*/ 414252 h 2363010"/>
                <a:gd name="connsiteX9" fmla="*/ 1945358 w 1945358"/>
                <a:gd name="connsiteY9" fmla="*/ 2323062 h 2363010"/>
                <a:gd name="connsiteX10" fmla="*/ 1905582 w 1945358"/>
                <a:gd name="connsiteY10" fmla="*/ 2363010 h 23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5358" h="2363010">
                  <a:moveTo>
                    <a:pt x="1905582" y="2363010"/>
                  </a:moveTo>
                  <a:cubicBezTo>
                    <a:pt x="1883488" y="2363010"/>
                    <a:pt x="1865577" y="2345100"/>
                    <a:pt x="1865577" y="2323005"/>
                  </a:cubicBezTo>
                  <a:lnTo>
                    <a:pt x="1865577" y="447057"/>
                  </a:lnTo>
                  <a:lnTo>
                    <a:pt x="33405" y="79468"/>
                  </a:lnTo>
                  <a:cubicBezTo>
                    <a:pt x="11613" y="75816"/>
                    <a:pt x="-3091" y="55196"/>
                    <a:pt x="555" y="33405"/>
                  </a:cubicBezTo>
                  <a:cubicBezTo>
                    <a:pt x="4207" y="11614"/>
                    <a:pt x="24832" y="-3091"/>
                    <a:pt x="46618" y="555"/>
                  </a:cubicBezTo>
                  <a:cubicBezTo>
                    <a:pt x="47458" y="698"/>
                    <a:pt x="48292" y="864"/>
                    <a:pt x="49121" y="1058"/>
                  </a:cubicBezTo>
                  <a:lnTo>
                    <a:pt x="1913183" y="375048"/>
                  </a:lnTo>
                  <a:cubicBezTo>
                    <a:pt x="1931882" y="378779"/>
                    <a:pt x="1945347" y="395187"/>
                    <a:pt x="1945358" y="414252"/>
                  </a:cubicBezTo>
                  <a:lnTo>
                    <a:pt x="1945358" y="2323062"/>
                  </a:lnTo>
                  <a:cubicBezTo>
                    <a:pt x="1945329" y="2345042"/>
                    <a:pt x="1927562" y="2362885"/>
                    <a:pt x="1905582" y="236301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9E1E206-1543-F84E-8CDD-D16C7EABEF35}"/>
                </a:ext>
              </a:extLst>
            </p:cNvPr>
            <p:cNvSpPr/>
            <p:nvPr/>
          </p:nvSpPr>
          <p:spPr>
            <a:xfrm>
              <a:off x="4122667" y="1663922"/>
              <a:ext cx="3977582" cy="2806121"/>
            </a:xfrm>
            <a:custGeom>
              <a:avLst/>
              <a:gdLst>
                <a:gd name="connsiteX0" fmla="*/ 1988591 w 3977582"/>
                <a:gd name="connsiteY0" fmla="*/ 2806122 h 2806121"/>
                <a:gd name="connsiteX1" fmla="*/ 1981334 w 3977582"/>
                <a:gd name="connsiteY1" fmla="*/ 2805494 h 2806121"/>
                <a:gd name="connsiteX2" fmla="*/ 215913 w 3977582"/>
                <a:gd name="connsiteY2" fmla="*/ 2479453 h 2806121"/>
                <a:gd name="connsiteX3" fmla="*/ 210198 w 3977582"/>
                <a:gd name="connsiteY3" fmla="*/ 2477910 h 2806121"/>
                <a:gd name="connsiteX4" fmla="*/ 0 w 3977582"/>
                <a:gd name="connsiteY4" fmla="*/ 2182673 h 2806121"/>
                <a:gd name="connsiteX5" fmla="*/ 0 w 3977582"/>
                <a:gd name="connsiteY5" fmla="*/ 620592 h 2806121"/>
                <a:gd name="connsiteX6" fmla="*/ 208140 w 3977582"/>
                <a:gd name="connsiteY6" fmla="*/ 326041 h 2806121"/>
                <a:gd name="connsiteX7" fmla="*/ 214255 w 3977582"/>
                <a:gd name="connsiteY7" fmla="*/ 324383 h 2806121"/>
                <a:gd name="connsiteX8" fmla="*/ 1887607 w 3977582"/>
                <a:gd name="connsiteY8" fmla="*/ 16802 h 2806121"/>
                <a:gd name="connsiteX9" fmla="*/ 2090147 w 3977582"/>
                <a:gd name="connsiteY9" fmla="*/ 16802 h 2806121"/>
                <a:gd name="connsiteX10" fmla="*/ 3763328 w 3977582"/>
                <a:gd name="connsiteY10" fmla="*/ 324383 h 2806121"/>
                <a:gd name="connsiteX11" fmla="*/ 3769443 w 3977582"/>
                <a:gd name="connsiteY11" fmla="*/ 326041 h 2806121"/>
                <a:gd name="connsiteX12" fmla="*/ 3977583 w 3977582"/>
                <a:gd name="connsiteY12" fmla="*/ 620592 h 2806121"/>
                <a:gd name="connsiteX13" fmla="*/ 3977583 w 3977582"/>
                <a:gd name="connsiteY13" fmla="*/ 2182787 h 2806121"/>
                <a:gd name="connsiteX14" fmla="*/ 3767385 w 3977582"/>
                <a:gd name="connsiteY14" fmla="*/ 2478024 h 2806121"/>
                <a:gd name="connsiteX15" fmla="*/ 3761670 w 3977582"/>
                <a:gd name="connsiteY15" fmla="*/ 2479567 h 2806121"/>
                <a:gd name="connsiteX16" fmla="*/ 1996250 w 3977582"/>
                <a:gd name="connsiteY16" fmla="*/ 2805322 h 2806121"/>
                <a:gd name="connsiteX17" fmla="*/ 1988591 w 3977582"/>
                <a:gd name="connsiteY17" fmla="*/ 2806122 h 2806121"/>
                <a:gd name="connsiteX18" fmla="*/ 233515 w 3977582"/>
                <a:gd name="connsiteY18" fmla="*/ 2401500 h 2806121"/>
                <a:gd name="connsiteX19" fmla="*/ 1988591 w 3977582"/>
                <a:gd name="connsiteY19" fmla="*/ 2725198 h 2806121"/>
                <a:gd name="connsiteX20" fmla="*/ 3743611 w 3977582"/>
                <a:gd name="connsiteY20" fmla="*/ 2401272 h 2806121"/>
                <a:gd name="connsiteX21" fmla="*/ 3897287 w 3977582"/>
                <a:gd name="connsiteY21" fmla="*/ 2182559 h 2806121"/>
                <a:gd name="connsiteX22" fmla="*/ 3897287 w 3977582"/>
                <a:gd name="connsiteY22" fmla="*/ 620592 h 2806121"/>
                <a:gd name="connsiteX23" fmla="*/ 3745325 w 3977582"/>
                <a:gd name="connsiteY23" fmla="*/ 402507 h 2806121"/>
                <a:gd name="connsiteX24" fmla="*/ 2072373 w 3977582"/>
                <a:gd name="connsiteY24" fmla="*/ 94926 h 2806121"/>
                <a:gd name="connsiteX25" fmla="*/ 2066201 w 3977582"/>
                <a:gd name="connsiteY25" fmla="*/ 93269 h 2806121"/>
                <a:gd name="connsiteX26" fmla="*/ 1910925 w 3977582"/>
                <a:gd name="connsiteY26" fmla="*/ 93269 h 2806121"/>
                <a:gd name="connsiteX27" fmla="*/ 1904810 w 3977582"/>
                <a:gd name="connsiteY27" fmla="*/ 94926 h 2806121"/>
                <a:gd name="connsiteX28" fmla="*/ 231858 w 3977582"/>
                <a:gd name="connsiteY28" fmla="*/ 402507 h 2806121"/>
                <a:gd name="connsiteX29" fmla="*/ 79896 w 3977582"/>
                <a:gd name="connsiteY29" fmla="*/ 620592 h 2806121"/>
                <a:gd name="connsiteX30" fmla="*/ 79896 w 3977582"/>
                <a:gd name="connsiteY30" fmla="*/ 2182787 h 2806121"/>
                <a:gd name="connsiteX31" fmla="*/ 233515 w 3977582"/>
                <a:gd name="connsiteY31" fmla="*/ 2401500 h 28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77582" h="2806121">
                  <a:moveTo>
                    <a:pt x="1988591" y="2806122"/>
                  </a:moveTo>
                  <a:cubicBezTo>
                    <a:pt x="1986157" y="2806116"/>
                    <a:pt x="1983734" y="2805905"/>
                    <a:pt x="1981334" y="2805494"/>
                  </a:cubicBezTo>
                  <a:lnTo>
                    <a:pt x="215913" y="2479453"/>
                  </a:lnTo>
                  <a:cubicBezTo>
                    <a:pt x="213964" y="2479110"/>
                    <a:pt x="212055" y="2478590"/>
                    <a:pt x="210198" y="2477910"/>
                  </a:cubicBezTo>
                  <a:cubicBezTo>
                    <a:pt x="84416" y="2434293"/>
                    <a:pt x="51" y="2315804"/>
                    <a:pt x="0" y="2182673"/>
                  </a:cubicBezTo>
                  <a:lnTo>
                    <a:pt x="0" y="620592"/>
                  </a:lnTo>
                  <a:cubicBezTo>
                    <a:pt x="154" y="488284"/>
                    <a:pt x="83479" y="370366"/>
                    <a:pt x="208140" y="326041"/>
                  </a:cubicBezTo>
                  <a:cubicBezTo>
                    <a:pt x="210135" y="325344"/>
                    <a:pt x="212181" y="324789"/>
                    <a:pt x="214255" y="324383"/>
                  </a:cubicBezTo>
                  <a:lnTo>
                    <a:pt x="1887607" y="16802"/>
                  </a:lnTo>
                  <a:cubicBezTo>
                    <a:pt x="1953261" y="-5601"/>
                    <a:pt x="2024493" y="-5601"/>
                    <a:pt x="2090147" y="16802"/>
                  </a:cubicBezTo>
                  <a:lnTo>
                    <a:pt x="3763328" y="324383"/>
                  </a:lnTo>
                  <a:cubicBezTo>
                    <a:pt x="3765402" y="324795"/>
                    <a:pt x="3767442" y="325349"/>
                    <a:pt x="3769443" y="326041"/>
                  </a:cubicBezTo>
                  <a:cubicBezTo>
                    <a:pt x="3894093" y="370383"/>
                    <a:pt x="3977411" y="488290"/>
                    <a:pt x="3977583" y="620592"/>
                  </a:cubicBezTo>
                  <a:lnTo>
                    <a:pt x="3977583" y="2182787"/>
                  </a:lnTo>
                  <a:cubicBezTo>
                    <a:pt x="3977531" y="2315918"/>
                    <a:pt x="3893167" y="2434407"/>
                    <a:pt x="3767385" y="2478024"/>
                  </a:cubicBezTo>
                  <a:cubicBezTo>
                    <a:pt x="3765522" y="2478693"/>
                    <a:pt x="3763613" y="2479207"/>
                    <a:pt x="3761670" y="2479567"/>
                  </a:cubicBezTo>
                  <a:lnTo>
                    <a:pt x="1996250" y="2805322"/>
                  </a:lnTo>
                  <a:cubicBezTo>
                    <a:pt x="1993723" y="2805808"/>
                    <a:pt x="1991163" y="2806076"/>
                    <a:pt x="1988591" y="2806122"/>
                  </a:cubicBezTo>
                  <a:close/>
                  <a:moveTo>
                    <a:pt x="233515" y="2401500"/>
                  </a:moveTo>
                  <a:lnTo>
                    <a:pt x="1988591" y="2725198"/>
                  </a:lnTo>
                  <a:lnTo>
                    <a:pt x="3743611" y="2401272"/>
                  </a:lnTo>
                  <a:cubicBezTo>
                    <a:pt x="3835771" y="2367993"/>
                    <a:pt x="3897219" y="2280548"/>
                    <a:pt x="3897287" y="2182559"/>
                  </a:cubicBezTo>
                  <a:lnTo>
                    <a:pt x="3897287" y="620592"/>
                  </a:lnTo>
                  <a:cubicBezTo>
                    <a:pt x="3897150" y="523294"/>
                    <a:pt x="3836554" y="436334"/>
                    <a:pt x="3745325" y="402507"/>
                  </a:cubicBezTo>
                  <a:lnTo>
                    <a:pt x="2072373" y="94926"/>
                  </a:lnTo>
                  <a:cubicBezTo>
                    <a:pt x="2070270" y="94549"/>
                    <a:pt x="2068207" y="93994"/>
                    <a:pt x="2066201" y="93269"/>
                  </a:cubicBezTo>
                  <a:cubicBezTo>
                    <a:pt x="2015960" y="75552"/>
                    <a:pt x="1961165" y="75552"/>
                    <a:pt x="1910925" y="93269"/>
                  </a:cubicBezTo>
                  <a:cubicBezTo>
                    <a:pt x="1908936" y="93989"/>
                    <a:pt x="1906890" y="94543"/>
                    <a:pt x="1904810" y="94926"/>
                  </a:cubicBezTo>
                  <a:lnTo>
                    <a:pt x="231858" y="402507"/>
                  </a:lnTo>
                  <a:cubicBezTo>
                    <a:pt x="140618" y="436317"/>
                    <a:pt x="80016" y="523288"/>
                    <a:pt x="79896" y="620592"/>
                  </a:cubicBezTo>
                  <a:lnTo>
                    <a:pt x="79896" y="2182787"/>
                  </a:lnTo>
                  <a:cubicBezTo>
                    <a:pt x="79941" y="2280765"/>
                    <a:pt x="141366" y="2368216"/>
                    <a:pt x="233515" y="240150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4A690C-B1AC-6946-91DA-9D7AF4D45C01}"/>
                </a:ext>
              </a:extLst>
            </p:cNvPr>
            <p:cNvSpPr/>
            <p:nvPr/>
          </p:nvSpPr>
          <p:spPr>
            <a:xfrm>
              <a:off x="4723771" y="1819427"/>
              <a:ext cx="2514828" cy="1480481"/>
            </a:xfrm>
            <a:custGeom>
              <a:avLst/>
              <a:gdLst>
                <a:gd name="connsiteX0" fmla="*/ 530695 w 2514828"/>
                <a:gd name="connsiteY0" fmla="*/ 0 h 1480481"/>
                <a:gd name="connsiteX1" fmla="*/ 2477281 w 2514828"/>
                <a:gd name="connsiteY1" fmla="*/ 402336 h 1480481"/>
                <a:gd name="connsiteX2" fmla="*/ 2514829 w 2514828"/>
                <a:gd name="connsiteY2" fmla="*/ 456000 h 1480481"/>
                <a:gd name="connsiteX3" fmla="*/ 2514829 w 2514828"/>
                <a:gd name="connsiteY3" fmla="*/ 1191292 h 1480481"/>
                <a:gd name="connsiteX4" fmla="*/ 2360524 w 2514828"/>
                <a:gd name="connsiteY4" fmla="*/ 1407548 h 1480481"/>
                <a:gd name="connsiteX5" fmla="*/ 2156327 w 2514828"/>
                <a:gd name="connsiteY5" fmla="*/ 1477385 h 1480481"/>
                <a:gd name="connsiteX6" fmla="*/ 2083741 w 2514828"/>
                <a:gd name="connsiteY6" fmla="*/ 1441832 h 1480481"/>
                <a:gd name="connsiteX7" fmla="*/ 2080660 w 2514828"/>
                <a:gd name="connsiteY7" fmla="*/ 1423321 h 1480481"/>
                <a:gd name="connsiteX8" fmla="*/ 2080660 w 2514828"/>
                <a:gd name="connsiteY8" fmla="*/ 576015 h 1480481"/>
                <a:gd name="connsiteX9" fmla="*/ 2043113 w 2514828"/>
                <a:gd name="connsiteY9" fmla="*/ 522351 h 1480481"/>
                <a:gd name="connsiteX10" fmla="*/ 0 w 2514828"/>
                <a:gd name="connsiteY10" fmla="*/ 98184 h 148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4828" h="1480481">
                  <a:moveTo>
                    <a:pt x="530695" y="0"/>
                  </a:moveTo>
                  <a:lnTo>
                    <a:pt x="2477281" y="402336"/>
                  </a:lnTo>
                  <a:cubicBezTo>
                    <a:pt x="2499821" y="410566"/>
                    <a:pt x="2514823" y="432003"/>
                    <a:pt x="2514829" y="456000"/>
                  </a:cubicBezTo>
                  <a:lnTo>
                    <a:pt x="2514829" y="1191292"/>
                  </a:lnTo>
                  <a:cubicBezTo>
                    <a:pt x="2514857" y="1288933"/>
                    <a:pt x="2452867" y="1375812"/>
                    <a:pt x="2360524" y="1407548"/>
                  </a:cubicBezTo>
                  <a:lnTo>
                    <a:pt x="2156327" y="1477385"/>
                  </a:lnTo>
                  <a:cubicBezTo>
                    <a:pt x="2126466" y="1487609"/>
                    <a:pt x="2093970" y="1471693"/>
                    <a:pt x="2083741" y="1441832"/>
                  </a:cubicBezTo>
                  <a:cubicBezTo>
                    <a:pt x="2081700" y="1435877"/>
                    <a:pt x="2080660" y="1429619"/>
                    <a:pt x="2080660" y="1423321"/>
                  </a:cubicBezTo>
                  <a:lnTo>
                    <a:pt x="2080660" y="576015"/>
                  </a:lnTo>
                  <a:cubicBezTo>
                    <a:pt x="2080654" y="552018"/>
                    <a:pt x="2065652" y="530581"/>
                    <a:pt x="2043113" y="522351"/>
                  </a:cubicBezTo>
                  <a:lnTo>
                    <a:pt x="0" y="98184"/>
                  </a:lnTo>
                  <a:close/>
                </a:path>
              </a:pathLst>
            </a:custGeom>
            <a:solidFill>
              <a:srgbClr val="FC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5F770C7-FF7B-6E42-A9F1-701BFBC10021}"/>
                </a:ext>
              </a:extLst>
            </p:cNvPr>
            <p:cNvSpPr/>
            <p:nvPr/>
          </p:nvSpPr>
          <p:spPr>
            <a:xfrm>
              <a:off x="4371898" y="2821258"/>
              <a:ext cx="1437436" cy="1293150"/>
            </a:xfrm>
            <a:custGeom>
              <a:avLst/>
              <a:gdLst>
                <a:gd name="connsiteX0" fmla="*/ 179908 w 1437436"/>
                <a:gd name="connsiteY0" fmla="*/ 1078372 h 1293150"/>
                <a:gd name="connsiteX1" fmla="*/ 1368114 w 1437436"/>
                <a:gd name="connsiteY1" fmla="*/ 1291827 h 1293150"/>
                <a:gd name="connsiteX2" fmla="*/ 1436128 w 1437436"/>
                <a:gd name="connsiteY2" fmla="*/ 1248165 h 1293150"/>
                <a:gd name="connsiteX3" fmla="*/ 1437437 w 1437436"/>
                <a:gd name="connsiteY3" fmla="*/ 1235992 h 1293150"/>
                <a:gd name="connsiteX4" fmla="*/ 1437437 w 1437436"/>
                <a:gd name="connsiteY4" fmla="*/ 438063 h 1293150"/>
                <a:gd name="connsiteX5" fmla="*/ 1257529 w 1437436"/>
                <a:gd name="connsiteY5" fmla="*/ 214721 h 1293150"/>
                <a:gd name="connsiteX6" fmla="*/ 69323 w 1437436"/>
                <a:gd name="connsiteY6" fmla="*/ 1323 h 1293150"/>
                <a:gd name="connsiteX7" fmla="*/ 1309 w 1437436"/>
                <a:gd name="connsiteY7" fmla="*/ 44991 h 1293150"/>
                <a:gd name="connsiteX8" fmla="*/ 0 w 1437436"/>
                <a:gd name="connsiteY8" fmla="*/ 57158 h 1293150"/>
                <a:gd name="connsiteX9" fmla="*/ 0 w 1437436"/>
                <a:gd name="connsiteY9" fmla="*/ 855030 h 1293150"/>
                <a:gd name="connsiteX10" fmla="*/ 179908 w 1437436"/>
                <a:gd name="connsiteY10" fmla="*/ 1078372 h 12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436" h="1293150">
                  <a:moveTo>
                    <a:pt x="179908" y="1078372"/>
                  </a:moveTo>
                  <a:lnTo>
                    <a:pt x="1368114" y="1291827"/>
                  </a:lnTo>
                  <a:cubicBezTo>
                    <a:pt x="1398952" y="1298548"/>
                    <a:pt x="1429402" y="1279003"/>
                    <a:pt x="1436128" y="1248165"/>
                  </a:cubicBezTo>
                  <a:cubicBezTo>
                    <a:pt x="1436997" y="1244164"/>
                    <a:pt x="1437437" y="1240084"/>
                    <a:pt x="1437437" y="1235992"/>
                  </a:cubicBezTo>
                  <a:lnTo>
                    <a:pt x="1437437" y="438063"/>
                  </a:lnTo>
                  <a:cubicBezTo>
                    <a:pt x="1437431" y="330581"/>
                    <a:pt x="1362548" y="237615"/>
                    <a:pt x="1257529" y="214721"/>
                  </a:cubicBezTo>
                  <a:lnTo>
                    <a:pt x="69323" y="1323"/>
                  </a:lnTo>
                  <a:cubicBezTo>
                    <a:pt x="38485" y="-5398"/>
                    <a:pt x="8035" y="14147"/>
                    <a:pt x="1309" y="44991"/>
                  </a:cubicBezTo>
                  <a:cubicBezTo>
                    <a:pt x="440" y="48986"/>
                    <a:pt x="0" y="53067"/>
                    <a:pt x="0" y="57158"/>
                  </a:cubicBezTo>
                  <a:lnTo>
                    <a:pt x="0" y="855030"/>
                  </a:lnTo>
                  <a:cubicBezTo>
                    <a:pt x="6" y="962517"/>
                    <a:pt x="74889" y="1055478"/>
                    <a:pt x="179908" y="1078372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414AC09-62C8-1A41-B47F-439CBFDC3D19}"/>
                </a:ext>
              </a:extLst>
            </p:cNvPr>
            <p:cNvSpPr/>
            <p:nvPr/>
          </p:nvSpPr>
          <p:spPr>
            <a:xfrm>
              <a:off x="4545718" y="3609068"/>
              <a:ext cx="929319" cy="231755"/>
            </a:xfrm>
            <a:custGeom>
              <a:avLst/>
              <a:gdLst>
                <a:gd name="connsiteX0" fmla="*/ 889399 w 929319"/>
                <a:gd name="connsiteY0" fmla="*/ 231754 h 231755"/>
                <a:gd name="connsiteX1" fmla="*/ 882312 w 929319"/>
                <a:gd name="connsiteY1" fmla="*/ 231126 h 231755"/>
                <a:gd name="connsiteX2" fmla="*/ 32663 w 929319"/>
                <a:gd name="connsiteY2" fmla="*/ 79335 h 231755"/>
                <a:gd name="connsiteX3" fmla="*/ 688 w 929319"/>
                <a:gd name="connsiteY3" fmla="*/ 32661 h 231755"/>
                <a:gd name="connsiteX4" fmla="*/ 46779 w 929319"/>
                <a:gd name="connsiteY4" fmla="*/ 582 h 231755"/>
                <a:gd name="connsiteX5" fmla="*/ 896371 w 929319"/>
                <a:gd name="connsiteY5" fmla="*/ 152373 h 231755"/>
                <a:gd name="connsiteX6" fmla="*/ 928684 w 929319"/>
                <a:gd name="connsiteY6" fmla="*/ 198813 h 231755"/>
                <a:gd name="connsiteX7" fmla="*/ 889399 w 929319"/>
                <a:gd name="connsiteY7" fmla="*/ 231754 h 23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319" h="231755">
                  <a:moveTo>
                    <a:pt x="889399" y="231754"/>
                  </a:moveTo>
                  <a:cubicBezTo>
                    <a:pt x="887021" y="231771"/>
                    <a:pt x="884649" y="231560"/>
                    <a:pt x="882312" y="231126"/>
                  </a:cubicBezTo>
                  <a:lnTo>
                    <a:pt x="32663" y="79335"/>
                  </a:lnTo>
                  <a:cubicBezTo>
                    <a:pt x="10946" y="75277"/>
                    <a:pt x="-3370" y="54378"/>
                    <a:pt x="688" y="32661"/>
                  </a:cubicBezTo>
                  <a:cubicBezTo>
                    <a:pt x="4705" y="11172"/>
                    <a:pt x="25228" y="-3115"/>
                    <a:pt x="46779" y="582"/>
                  </a:cubicBezTo>
                  <a:lnTo>
                    <a:pt x="896371" y="152373"/>
                  </a:lnTo>
                  <a:cubicBezTo>
                    <a:pt x="918117" y="156276"/>
                    <a:pt x="932587" y="177068"/>
                    <a:pt x="928684" y="198813"/>
                  </a:cubicBezTo>
                  <a:cubicBezTo>
                    <a:pt x="925272" y="217844"/>
                    <a:pt x="908733" y="231709"/>
                    <a:pt x="889399" y="23175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A6A928B-7BCF-894D-8BBA-67ECDB0599CD}"/>
                </a:ext>
              </a:extLst>
            </p:cNvPr>
            <p:cNvSpPr/>
            <p:nvPr/>
          </p:nvSpPr>
          <p:spPr>
            <a:xfrm>
              <a:off x="4546416" y="3123157"/>
              <a:ext cx="325556" cy="122447"/>
            </a:xfrm>
            <a:custGeom>
              <a:avLst/>
              <a:gdLst>
                <a:gd name="connsiteX0" fmla="*/ 285254 w 325556"/>
                <a:gd name="connsiteY0" fmla="*/ 122448 h 122447"/>
                <a:gd name="connsiteX1" fmla="*/ 278396 w 325556"/>
                <a:gd name="connsiteY1" fmla="*/ 121819 h 122447"/>
                <a:gd name="connsiteX2" fmla="*/ 32193 w 325556"/>
                <a:gd name="connsiteY2" fmla="*/ 79242 h 122447"/>
                <a:gd name="connsiteX3" fmla="*/ 778 w 325556"/>
                <a:gd name="connsiteY3" fmla="*/ 32191 h 122447"/>
                <a:gd name="connsiteX4" fmla="*/ 45852 w 325556"/>
                <a:gd name="connsiteY4" fmla="*/ 433 h 122447"/>
                <a:gd name="connsiteX5" fmla="*/ 292283 w 325556"/>
                <a:gd name="connsiteY5" fmla="*/ 42952 h 122447"/>
                <a:gd name="connsiteX6" fmla="*/ 324979 w 325556"/>
                <a:gd name="connsiteY6" fmla="*/ 89124 h 122447"/>
                <a:gd name="connsiteX7" fmla="*/ 285482 w 325556"/>
                <a:gd name="connsiteY7" fmla="*/ 122391 h 12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56" h="122447">
                  <a:moveTo>
                    <a:pt x="285254" y="122448"/>
                  </a:moveTo>
                  <a:cubicBezTo>
                    <a:pt x="282956" y="122431"/>
                    <a:pt x="280659" y="122219"/>
                    <a:pt x="278396" y="121819"/>
                  </a:cubicBezTo>
                  <a:lnTo>
                    <a:pt x="32193" y="79242"/>
                  </a:lnTo>
                  <a:cubicBezTo>
                    <a:pt x="10528" y="74922"/>
                    <a:pt x="-3537" y="53857"/>
                    <a:pt x="778" y="32191"/>
                  </a:cubicBezTo>
                  <a:cubicBezTo>
                    <a:pt x="4944" y="11285"/>
                    <a:pt x="24770" y="-2676"/>
                    <a:pt x="45852" y="433"/>
                  </a:cubicBezTo>
                  <a:lnTo>
                    <a:pt x="292283" y="42952"/>
                  </a:lnTo>
                  <a:cubicBezTo>
                    <a:pt x="314063" y="46673"/>
                    <a:pt x="328699" y="67344"/>
                    <a:pt x="324979" y="89124"/>
                  </a:cubicBezTo>
                  <a:cubicBezTo>
                    <a:pt x="321692" y="108360"/>
                    <a:pt x="304999" y="122420"/>
                    <a:pt x="285482" y="122391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5F36288-C123-5D4F-84B0-C94029B7C6EF}"/>
                </a:ext>
              </a:extLst>
            </p:cNvPr>
            <p:cNvSpPr/>
            <p:nvPr/>
          </p:nvSpPr>
          <p:spPr>
            <a:xfrm>
              <a:off x="4667246" y="3021691"/>
              <a:ext cx="83045" cy="330898"/>
            </a:xfrm>
            <a:custGeom>
              <a:avLst/>
              <a:gdLst>
                <a:gd name="connsiteX0" fmla="*/ 42752 w 83045"/>
                <a:gd name="connsiteY0" fmla="*/ 330899 h 330898"/>
                <a:gd name="connsiteX1" fmla="*/ 2747 w 83045"/>
                <a:gd name="connsiteY1" fmla="*/ 291351 h 330898"/>
                <a:gd name="connsiteX2" fmla="*/ 3 w 83045"/>
                <a:gd name="connsiteY2" fmla="*/ 40520 h 330898"/>
                <a:gd name="connsiteX3" fmla="*/ 39488 w 83045"/>
                <a:gd name="connsiteY3" fmla="*/ 0 h 330898"/>
                <a:gd name="connsiteX4" fmla="*/ 39551 w 83045"/>
                <a:gd name="connsiteY4" fmla="*/ 0 h 330898"/>
                <a:gd name="connsiteX5" fmla="*/ 40008 w 83045"/>
                <a:gd name="connsiteY5" fmla="*/ 0 h 330898"/>
                <a:gd name="connsiteX6" fmla="*/ 80013 w 83045"/>
                <a:gd name="connsiteY6" fmla="*/ 39548 h 330898"/>
                <a:gd name="connsiteX7" fmla="*/ 83042 w 83045"/>
                <a:gd name="connsiteY7" fmla="*/ 290436 h 330898"/>
                <a:gd name="connsiteX8" fmla="*/ 43500 w 83045"/>
                <a:gd name="connsiteY8" fmla="*/ 330899 h 330898"/>
                <a:gd name="connsiteX9" fmla="*/ 43494 w 83045"/>
                <a:gd name="connsiteY9" fmla="*/ 330899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45" h="330898">
                  <a:moveTo>
                    <a:pt x="42752" y="330899"/>
                  </a:moveTo>
                  <a:cubicBezTo>
                    <a:pt x="20835" y="330899"/>
                    <a:pt x="2998" y="313268"/>
                    <a:pt x="2747" y="291351"/>
                  </a:cubicBezTo>
                  <a:lnTo>
                    <a:pt x="3" y="40520"/>
                  </a:lnTo>
                  <a:cubicBezTo>
                    <a:pt x="-282" y="18425"/>
                    <a:pt x="17394" y="286"/>
                    <a:pt x="39488" y="0"/>
                  </a:cubicBezTo>
                  <a:cubicBezTo>
                    <a:pt x="39511" y="0"/>
                    <a:pt x="39528" y="0"/>
                    <a:pt x="39551" y="0"/>
                  </a:cubicBezTo>
                  <a:lnTo>
                    <a:pt x="40008" y="0"/>
                  </a:lnTo>
                  <a:cubicBezTo>
                    <a:pt x="61925" y="0"/>
                    <a:pt x="79762" y="17631"/>
                    <a:pt x="80013" y="39548"/>
                  </a:cubicBezTo>
                  <a:lnTo>
                    <a:pt x="83042" y="290436"/>
                  </a:lnTo>
                  <a:cubicBezTo>
                    <a:pt x="83294" y="312531"/>
                    <a:pt x="65594" y="330647"/>
                    <a:pt x="43500" y="330899"/>
                  </a:cubicBezTo>
                  <a:cubicBezTo>
                    <a:pt x="43500" y="330899"/>
                    <a:pt x="43494" y="330899"/>
                    <a:pt x="43494" y="330899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1E995C4-0D7E-1D47-8B4B-DD3FA34E5E37}"/>
                </a:ext>
              </a:extLst>
            </p:cNvPr>
            <p:cNvSpPr/>
            <p:nvPr/>
          </p:nvSpPr>
          <p:spPr>
            <a:xfrm>
              <a:off x="4545537" y="3426016"/>
              <a:ext cx="1128072" cy="274045"/>
            </a:xfrm>
            <a:custGeom>
              <a:avLst/>
              <a:gdLst>
                <a:gd name="connsiteX0" fmla="*/ 1087948 w 1128072"/>
                <a:gd name="connsiteY0" fmla="*/ 274046 h 274045"/>
                <a:gd name="connsiteX1" fmla="*/ 1080632 w 1128072"/>
                <a:gd name="connsiteY1" fmla="*/ 273360 h 274045"/>
                <a:gd name="connsiteX2" fmla="*/ 32616 w 1128072"/>
                <a:gd name="connsiteY2" fmla="*/ 79336 h 274045"/>
                <a:gd name="connsiteX3" fmla="*/ 697 w 1128072"/>
                <a:gd name="connsiteY3" fmla="*/ 32616 h 274045"/>
                <a:gd name="connsiteX4" fmla="*/ 47418 w 1128072"/>
                <a:gd name="connsiteY4" fmla="*/ 697 h 274045"/>
                <a:gd name="connsiteX5" fmla="*/ 1095434 w 1128072"/>
                <a:gd name="connsiteY5" fmla="*/ 194722 h 274045"/>
                <a:gd name="connsiteX6" fmla="*/ 1127381 w 1128072"/>
                <a:gd name="connsiteY6" fmla="*/ 241413 h 274045"/>
                <a:gd name="connsiteX7" fmla="*/ 1088176 w 1128072"/>
                <a:gd name="connsiteY7" fmla="*/ 274046 h 27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8072" h="274045">
                  <a:moveTo>
                    <a:pt x="1087948" y="274046"/>
                  </a:moveTo>
                  <a:cubicBezTo>
                    <a:pt x="1085496" y="274040"/>
                    <a:pt x="1083044" y="273812"/>
                    <a:pt x="1080632" y="273360"/>
                  </a:cubicBezTo>
                  <a:lnTo>
                    <a:pt x="32616" y="79336"/>
                  </a:lnTo>
                  <a:cubicBezTo>
                    <a:pt x="10899" y="75250"/>
                    <a:pt x="-3389" y="54333"/>
                    <a:pt x="697" y="32616"/>
                  </a:cubicBezTo>
                  <a:cubicBezTo>
                    <a:pt x="4784" y="10899"/>
                    <a:pt x="25701" y="-3389"/>
                    <a:pt x="47418" y="697"/>
                  </a:cubicBezTo>
                  <a:lnTo>
                    <a:pt x="1095434" y="194722"/>
                  </a:lnTo>
                  <a:cubicBezTo>
                    <a:pt x="1117151" y="198797"/>
                    <a:pt x="1131450" y="219702"/>
                    <a:pt x="1127381" y="241413"/>
                  </a:cubicBezTo>
                  <a:cubicBezTo>
                    <a:pt x="1123838" y="260290"/>
                    <a:pt x="1107384" y="273989"/>
                    <a:pt x="1088176" y="274046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1CC1A90-B583-A94D-9039-54504BC1CCD3}"/>
              </a:ext>
            </a:extLst>
          </p:cNvPr>
          <p:cNvGrpSpPr/>
          <p:nvPr/>
        </p:nvGrpSpPr>
        <p:grpSpPr>
          <a:xfrm>
            <a:off x="9532433" y="3810058"/>
            <a:ext cx="667221" cy="740162"/>
            <a:chOff x="4318480" y="1068705"/>
            <a:chExt cx="3546400" cy="3934090"/>
          </a:xfrm>
        </p:grpSpPr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E335BE6-36E3-F04B-8819-D161772141D9}"/>
                </a:ext>
              </a:extLst>
            </p:cNvPr>
            <p:cNvSpPr/>
            <p:nvPr/>
          </p:nvSpPr>
          <p:spPr>
            <a:xfrm>
              <a:off x="6281599" y="3862147"/>
              <a:ext cx="920381" cy="808035"/>
            </a:xfrm>
            <a:custGeom>
              <a:avLst/>
              <a:gdLst>
                <a:gd name="connsiteX0" fmla="*/ 454881 w 920381"/>
                <a:gd name="connsiteY0" fmla="*/ 808036 h 808035"/>
                <a:gd name="connsiteX1" fmla="*/ 433164 w 920381"/>
                <a:gd name="connsiteY1" fmla="*/ 798892 h 808035"/>
                <a:gd name="connsiteX2" fmla="*/ 58088 w 920381"/>
                <a:gd name="connsiteY2" fmla="*/ 430103 h 808035"/>
                <a:gd name="connsiteX3" fmla="*/ 8710 w 920381"/>
                <a:gd name="connsiteY3" fmla="*/ 186301 h 808035"/>
                <a:gd name="connsiteX4" fmla="*/ 163701 w 920381"/>
                <a:gd name="connsiteY4" fmla="*/ 18680 h 808035"/>
                <a:gd name="connsiteX5" fmla="*/ 455166 w 920381"/>
                <a:gd name="connsiteY5" fmla="*/ 113149 h 808035"/>
                <a:gd name="connsiteX6" fmla="*/ 774406 w 920381"/>
                <a:gd name="connsiteY6" fmla="*/ 18680 h 808035"/>
                <a:gd name="connsiteX7" fmla="*/ 910823 w 920381"/>
                <a:gd name="connsiteY7" fmla="*/ 164927 h 808035"/>
                <a:gd name="connsiteX8" fmla="*/ 851901 w 920381"/>
                <a:gd name="connsiteY8" fmla="*/ 433132 h 808035"/>
                <a:gd name="connsiteX9" fmla="*/ 476826 w 920381"/>
                <a:gd name="connsiteY9" fmla="*/ 801921 h 808035"/>
                <a:gd name="connsiteX10" fmla="*/ 455166 w 920381"/>
                <a:gd name="connsiteY10" fmla="*/ 808036 h 80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381" h="808035">
                  <a:moveTo>
                    <a:pt x="454881" y="808036"/>
                  </a:moveTo>
                  <a:cubicBezTo>
                    <a:pt x="446776" y="807710"/>
                    <a:pt x="439061" y="804464"/>
                    <a:pt x="433164" y="798892"/>
                  </a:cubicBezTo>
                  <a:cubicBezTo>
                    <a:pt x="423848" y="789748"/>
                    <a:pt x="151071" y="552004"/>
                    <a:pt x="58088" y="430103"/>
                  </a:cubicBezTo>
                  <a:cubicBezTo>
                    <a:pt x="5590" y="360489"/>
                    <a:pt x="-12561" y="270854"/>
                    <a:pt x="8710" y="186301"/>
                  </a:cubicBezTo>
                  <a:cubicBezTo>
                    <a:pt x="30427" y="110063"/>
                    <a:pt x="86263" y="49141"/>
                    <a:pt x="163701" y="18680"/>
                  </a:cubicBezTo>
                  <a:cubicBezTo>
                    <a:pt x="293889" y="-33155"/>
                    <a:pt x="396187" y="30853"/>
                    <a:pt x="455166" y="113149"/>
                  </a:cubicBezTo>
                  <a:cubicBezTo>
                    <a:pt x="514031" y="43026"/>
                    <a:pt x="631874" y="-36184"/>
                    <a:pt x="774406" y="18680"/>
                  </a:cubicBezTo>
                  <a:cubicBezTo>
                    <a:pt x="842643" y="46055"/>
                    <a:pt x="889106" y="94804"/>
                    <a:pt x="910823" y="164927"/>
                  </a:cubicBezTo>
                  <a:cubicBezTo>
                    <a:pt x="935626" y="250252"/>
                    <a:pt x="910823" y="350836"/>
                    <a:pt x="851901" y="433132"/>
                  </a:cubicBezTo>
                  <a:cubicBezTo>
                    <a:pt x="758919" y="555090"/>
                    <a:pt x="486141" y="792777"/>
                    <a:pt x="476826" y="801921"/>
                  </a:cubicBezTo>
                  <a:cubicBezTo>
                    <a:pt x="470082" y="805373"/>
                    <a:pt x="462722" y="807453"/>
                    <a:pt x="455166" y="808036"/>
                  </a:cubicBezTo>
                </a:path>
              </a:pathLst>
            </a:custGeom>
            <a:solidFill>
              <a:srgbClr val="FC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15E82D5-08B7-0244-A492-5B2E3A6821D5}"/>
                </a:ext>
              </a:extLst>
            </p:cNvPr>
            <p:cNvSpPr/>
            <p:nvPr/>
          </p:nvSpPr>
          <p:spPr>
            <a:xfrm>
              <a:off x="5005806" y="1068705"/>
              <a:ext cx="2171700" cy="2171700"/>
            </a:xfrm>
            <a:custGeom>
              <a:avLst/>
              <a:gdLst>
                <a:gd name="connsiteX0" fmla="*/ 1085850 w 2171700"/>
                <a:gd name="connsiteY0" fmla="*/ 2171700 h 2171700"/>
                <a:gd name="connsiteX1" fmla="*/ 0 w 2171700"/>
                <a:gd name="connsiteY1" fmla="*/ 1085850 h 2171700"/>
                <a:gd name="connsiteX2" fmla="*/ 1085850 w 2171700"/>
                <a:gd name="connsiteY2" fmla="*/ 0 h 2171700"/>
                <a:gd name="connsiteX3" fmla="*/ 2171700 w 2171700"/>
                <a:gd name="connsiteY3" fmla="*/ 1085850 h 2171700"/>
                <a:gd name="connsiteX4" fmla="*/ 1085850 w 2171700"/>
                <a:gd name="connsiteY4" fmla="*/ 2171700 h 2171700"/>
                <a:gd name="connsiteX5" fmla="*/ 1085850 w 2171700"/>
                <a:gd name="connsiteY5" fmla="*/ 79610 h 2171700"/>
                <a:gd name="connsiteX6" fmla="*/ 80010 w 2171700"/>
                <a:gd name="connsiteY6" fmla="*/ 1085450 h 2171700"/>
                <a:gd name="connsiteX7" fmla="*/ 1085850 w 2171700"/>
                <a:gd name="connsiteY7" fmla="*/ 2091290 h 2171700"/>
                <a:gd name="connsiteX8" fmla="*/ 2091690 w 2171700"/>
                <a:gd name="connsiteY8" fmla="*/ 1085450 h 2171700"/>
                <a:gd name="connsiteX9" fmla="*/ 1085850 w 2171700"/>
                <a:gd name="connsiteY9" fmla="*/ 7961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1700" h="2171700">
                  <a:moveTo>
                    <a:pt x="1085850" y="2171700"/>
                  </a:moveTo>
                  <a:cubicBezTo>
                    <a:pt x="487032" y="2171700"/>
                    <a:pt x="0" y="1684496"/>
                    <a:pt x="0" y="1085850"/>
                  </a:cubicBezTo>
                  <a:cubicBezTo>
                    <a:pt x="0" y="487204"/>
                    <a:pt x="487204" y="0"/>
                    <a:pt x="1085850" y="0"/>
                  </a:cubicBezTo>
                  <a:cubicBezTo>
                    <a:pt x="1684496" y="0"/>
                    <a:pt x="2171700" y="487204"/>
                    <a:pt x="2171700" y="1085850"/>
                  </a:cubicBezTo>
                  <a:cubicBezTo>
                    <a:pt x="2171700" y="1684496"/>
                    <a:pt x="1684554" y="2171700"/>
                    <a:pt x="1085850" y="2171700"/>
                  </a:cubicBezTo>
                  <a:close/>
                  <a:moveTo>
                    <a:pt x="1085850" y="79610"/>
                  </a:moveTo>
                  <a:cubicBezTo>
                    <a:pt x="531152" y="79610"/>
                    <a:pt x="80010" y="531095"/>
                    <a:pt x="80010" y="1085450"/>
                  </a:cubicBezTo>
                  <a:cubicBezTo>
                    <a:pt x="80010" y="1639805"/>
                    <a:pt x="531495" y="2091290"/>
                    <a:pt x="1085850" y="2091290"/>
                  </a:cubicBezTo>
                  <a:cubicBezTo>
                    <a:pt x="1640205" y="2091290"/>
                    <a:pt x="2091690" y="1639805"/>
                    <a:pt x="2091690" y="1085450"/>
                  </a:cubicBezTo>
                  <a:cubicBezTo>
                    <a:pt x="2091690" y="531095"/>
                    <a:pt x="1640605" y="79610"/>
                    <a:pt x="1085850" y="7961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B667B85-62AB-404E-9DC6-5EBBF3A51CBC}"/>
                </a:ext>
              </a:extLst>
            </p:cNvPr>
            <p:cNvSpPr/>
            <p:nvPr/>
          </p:nvSpPr>
          <p:spPr>
            <a:xfrm>
              <a:off x="4318480" y="3166375"/>
              <a:ext cx="3546400" cy="1836420"/>
            </a:xfrm>
            <a:custGeom>
              <a:avLst/>
              <a:gdLst>
                <a:gd name="connsiteX0" fmla="*/ 3244160 w 3546400"/>
                <a:gd name="connsiteY0" fmla="*/ 1836421 h 1836420"/>
                <a:gd name="connsiteX1" fmla="*/ 302192 w 3546400"/>
                <a:gd name="connsiteY1" fmla="*/ 1836421 h 1836420"/>
                <a:gd name="connsiteX2" fmla="*/ 0 w 3546400"/>
                <a:gd name="connsiteY2" fmla="*/ 1533852 h 1836420"/>
                <a:gd name="connsiteX3" fmla="*/ 4669 w 3546400"/>
                <a:gd name="connsiteY3" fmla="*/ 1481119 h 1836420"/>
                <a:gd name="connsiteX4" fmla="*/ 2088815 w 3546400"/>
                <a:gd name="connsiteY4" fmla="*/ 28252 h 1836420"/>
                <a:gd name="connsiteX5" fmla="*/ 3541683 w 3546400"/>
                <a:gd name="connsiteY5" fmla="*/ 1481119 h 1836420"/>
                <a:gd name="connsiteX6" fmla="*/ 3296892 w 3546400"/>
                <a:gd name="connsiteY6" fmla="*/ 1831752 h 1836420"/>
                <a:gd name="connsiteX7" fmla="*/ 3244160 w 3546400"/>
                <a:gd name="connsiteY7" fmla="*/ 1836421 h 1836420"/>
                <a:gd name="connsiteX8" fmla="*/ 1773176 w 3546400"/>
                <a:gd name="connsiteY8" fmla="*/ 80315 h 1836420"/>
                <a:gd name="connsiteX9" fmla="*/ 83479 w 3546400"/>
                <a:gd name="connsiteY9" fmla="*/ 1495064 h 1836420"/>
                <a:gd name="connsiteX10" fmla="*/ 263307 w 3546400"/>
                <a:gd name="connsiteY10" fmla="*/ 1752959 h 1836420"/>
                <a:gd name="connsiteX11" fmla="*/ 302192 w 3546400"/>
                <a:gd name="connsiteY11" fmla="*/ 1756411 h 1836420"/>
                <a:gd name="connsiteX12" fmla="*/ 3244160 w 3546400"/>
                <a:gd name="connsiteY12" fmla="*/ 1756411 h 1836420"/>
                <a:gd name="connsiteX13" fmla="*/ 3466382 w 3546400"/>
                <a:gd name="connsiteY13" fmla="*/ 1534006 h 1836420"/>
                <a:gd name="connsiteX14" fmla="*/ 3462930 w 3546400"/>
                <a:gd name="connsiteY14" fmla="*/ 1495064 h 1836420"/>
                <a:gd name="connsiteX15" fmla="*/ 1773176 w 3546400"/>
                <a:gd name="connsiteY15" fmla="*/ 80315 h 183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6400" h="1836420">
                  <a:moveTo>
                    <a:pt x="3244160" y="1836421"/>
                  </a:moveTo>
                  <a:lnTo>
                    <a:pt x="302192" y="1836421"/>
                  </a:lnTo>
                  <a:cubicBezTo>
                    <a:pt x="135194" y="1836318"/>
                    <a:pt x="-103" y="1700850"/>
                    <a:pt x="0" y="1533852"/>
                  </a:cubicBezTo>
                  <a:cubicBezTo>
                    <a:pt x="12" y="1516169"/>
                    <a:pt x="1577" y="1498527"/>
                    <a:pt x="4669" y="1481119"/>
                  </a:cubicBezTo>
                  <a:cubicBezTo>
                    <a:pt x="178994" y="504397"/>
                    <a:pt x="1112093" y="-146073"/>
                    <a:pt x="2088815" y="28252"/>
                  </a:cubicBezTo>
                  <a:cubicBezTo>
                    <a:pt x="2829588" y="160463"/>
                    <a:pt x="3409472" y="740341"/>
                    <a:pt x="3541683" y="1481119"/>
                  </a:cubicBezTo>
                  <a:cubicBezTo>
                    <a:pt x="3570909" y="1645540"/>
                    <a:pt x="3461313" y="1802525"/>
                    <a:pt x="3296892" y="1831752"/>
                  </a:cubicBezTo>
                  <a:cubicBezTo>
                    <a:pt x="3279484" y="1834849"/>
                    <a:pt x="3261842" y="1836409"/>
                    <a:pt x="3244160" y="1836421"/>
                  </a:cubicBezTo>
                  <a:close/>
                  <a:moveTo>
                    <a:pt x="1773176" y="80315"/>
                  </a:moveTo>
                  <a:cubicBezTo>
                    <a:pt x="941609" y="80350"/>
                    <a:pt x="229663" y="676447"/>
                    <a:pt x="83479" y="1495064"/>
                  </a:cubicBezTo>
                  <a:cubicBezTo>
                    <a:pt x="61922" y="1615936"/>
                    <a:pt x="142435" y="1731402"/>
                    <a:pt x="263307" y="1752959"/>
                  </a:cubicBezTo>
                  <a:cubicBezTo>
                    <a:pt x="276143" y="1755245"/>
                    <a:pt x="289156" y="1756399"/>
                    <a:pt x="302192" y="1756411"/>
                  </a:cubicBezTo>
                  <a:lnTo>
                    <a:pt x="3244160" y="1756411"/>
                  </a:lnTo>
                  <a:cubicBezTo>
                    <a:pt x="3366941" y="1756359"/>
                    <a:pt x="3466434" y="1656787"/>
                    <a:pt x="3466382" y="1534006"/>
                  </a:cubicBezTo>
                  <a:cubicBezTo>
                    <a:pt x="3466376" y="1520953"/>
                    <a:pt x="3465222" y="1507917"/>
                    <a:pt x="3462930" y="1495064"/>
                  </a:cubicBezTo>
                  <a:cubicBezTo>
                    <a:pt x="3316700" y="676453"/>
                    <a:pt x="2604749" y="80367"/>
                    <a:pt x="1773176" y="80315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16A6068-6028-084A-843D-66BD6DAC2DC3}"/>
                </a:ext>
              </a:extLst>
            </p:cNvPr>
            <p:cNvSpPr/>
            <p:nvPr/>
          </p:nvSpPr>
          <p:spPr>
            <a:xfrm>
              <a:off x="5402327" y="2329593"/>
              <a:ext cx="1381168" cy="550766"/>
            </a:xfrm>
            <a:custGeom>
              <a:avLst/>
              <a:gdLst>
                <a:gd name="connsiteX0" fmla="*/ 690872 w 1381168"/>
                <a:gd name="connsiteY0" fmla="*/ 550767 h 550766"/>
                <a:gd name="connsiteX1" fmla="*/ 7873 w 1381168"/>
                <a:gd name="connsiteY1" fmla="*/ 114598 h 550766"/>
                <a:gd name="connsiteX2" fmla="*/ 45460 w 1381168"/>
                <a:gd name="connsiteY2" fmla="*/ 7870 h 550766"/>
                <a:gd name="connsiteX3" fmla="*/ 152188 w 1381168"/>
                <a:gd name="connsiteY3" fmla="*/ 45458 h 550766"/>
                <a:gd name="connsiteX4" fmla="*/ 152977 w 1381168"/>
                <a:gd name="connsiteY4" fmla="*/ 47161 h 550766"/>
                <a:gd name="connsiteX5" fmla="*/ 940069 w 1381168"/>
                <a:gd name="connsiteY5" fmla="*/ 335631 h 550766"/>
                <a:gd name="connsiteX6" fmla="*/ 1228540 w 1381168"/>
                <a:gd name="connsiteY6" fmla="*/ 47161 h 550766"/>
                <a:gd name="connsiteX7" fmla="*/ 1334839 w 1381168"/>
                <a:gd name="connsiteY7" fmla="*/ 8299 h 550766"/>
                <a:gd name="connsiteX8" fmla="*/ 1373701 w 1381168"/>
                <a:gd name="connsiteY8" fmla="*/ 114598 h 550766"/>
                <a:gd name="connsiteX9" fmla="*/ 690872 w 1381168"/>
                <a:gd name="connsiteY9" fmla="*/ 550767 h 55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168" h="550766">
                  <a:moveTo>
                    <a:pt x="690872" y="550767"/>
                  </a:moveTo>
                  <a:cubicBezTo>
                    <a:pt x="397898" y="550087"/>
                    <a:pt x="131722" y="380105"/>
                    <a:pt x="7873" y="114598"/>
                  </a:cubicBezTo>
                  <a:cubicBezTo>
                    <a:pt x="-11221" y="74747"/>
                    <a:pt x="5610" y="26964"/>
                    <a:pt x="45460" y="7870"/>
                  </a:cubicBezTo>
                  <a:cubicBezTo>
                    <a:pt x="85311" y="-11218"/>
                    <a:pt x="133094" y="5607"/>
                    <a:pt x="152188" y="45458"/>
                  </a:cubicBezTo>
                  <a:cubicBezTo>
                    <a:pt x="152457" y="46023"/>
                    <a:pt x="152719" y="46589"/>
                    <a:pt x="152977" y="47161"/>
                  </a:cubicBezTo>
                  <a:cubicBezTo>
                    <a:pt x="290668" y="344169"/>
                    <a:pt x="643061" y="473323"/>
                    <a:pt x="940069" y="335631"/>
                  </a:cubicBezTo>
                  <a:cubicBezTo>
                    <a:pt x="1067325" y="276635"/>
                    <a:pt x="1169544" y="174422"/>
                    <a:pt x="1228540" y="47161"/>
                  </a:cubicBezTo>
                  <a:cubicBezTo>
                    <a:pt x="1247159" y="7076"/>
                    <a:pt x="1294754" y="-10321"/>
                    <a:pt x="1334839" y="8299"/>
                  </a:cubicBezTo>
                  <a:cubicBezTo>
                    <a:pt x="1374923" y="26924"/>
                    <a:pt x="1392320" y="74513"/>
                    <a:pt x="1373701" y="114598"/>
                  </a:cubicBezTo>
                  <a:cubicBezTo>
                    <a:pt x="1249857" y="380031"/>
                    <a:pt x="983778" y="549995"/>
                    <a:pt x="690872" y="550767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F59B938-3025-3442-A0E8-BF198953251F}"/>
              </a:ext>
            </a:extLst>
          </p:cNvPr>
          <p:cNvGrpSpPr/>
          <p:nvPr/>
        </p:nvGrpSpPr>
        <p:grpSpPr>
          <a:xfrm>
            <a:off x="6538706" y="3810058"/>
            <a:ext cx="740563" cy="740162"/>
            <a:chOff x="4106365" y="1046512"/>
            <a:chExt cx="4024189" cy="4022006"/>
          </a:xfrm>
        </p:grpSpPr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05FEB2E-6067-3445-AFC8-37E57D866FC7}"/>
                </a:ext>
              </a:extLst>
            </p:cNvPr>
            <p:cNvSpPr/>
            <p:nvPr/>
          </p:nvSpPr>
          <p:spPr>
            <a:xfrm rot="10800000">
              <a:off x="5739155" y="3298012"/>
              <a:ext cx="883938" cy="1770506"/>
            </a:xfrm>
            <a:custGeom>
              <a:avLst/>
              <a:gdLst>
                <a:gd name="connsiteX0" fmla="*/ 0 w 883938"/>
                <a:gd name="connsiteY0" fmla="*/ 0 h 1770506"/>
                <a:gd name="connsiteX1" fmla="*/ 883939 w 883938"/>
                <a:gd name="connsiteY1" fmla="*/ 0 h 1770506"/>
                <a:gd name="connsiteX2" fmla="*/ 883939 w 883938"/>
                <a:gd name="connsiteY2" fmla="*/ 0 h 1770506"/>
                <a:gd name="connsiteX3" fmla="*/ 883939 w 883938"/>
                <a:gd name="connsiteY3" fmla="*/ 1713357 h 1770506"/>
                <a:gd name="connsiteX4" fmla="*/ 826789 w 883938"/>
                <a:gd name="connsiteY4" fmla="*/ 1770507 h 1770506"/>
                <a:gd name="connsiteX5" fmla="*/ 57150 w 883938"/>
                <a:gd name="connsiteY5" fmla="*/ 1770507 h 1770506"/>
                <a:gd name="connsiteX6" fmla="*/ 0 w 883938"/>
                <a:gd name="connsiteY6" fmla="*/ 1713357 h 1770506"/>
                <a:gd name="connsiteX7" fmla="*/ 0 w 883938"/>
                <a:gd name="connsiteY7" fmla="*/ 0 h 1770506"/>
                <a:gd name="connsiteX8" fmla="*/ 0 w 883938"/>
                <a:gd name="connsiteY8" fmla="*/ 0 h 177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938" h="1770506">
                  <a:moveTo>
                    <a:pt x="0" y="0"/>
                  </a:moveTo>
                  <a:lnTo>
                    <a:pt x="883939" y="0"/>
                  </a:lnTo>
                  <a:lnTo>
                    <a:pt x="883939" y="0"/>
                  </a:lnTo>
                  <a:lnTo>
                    <a:pt x="883939" y="1713357"/>
                  </a:lnTo>
                  <a:cubicBezTo>
                    <a:pt x="883939" y="1744921"/>
                    <a:pt x="858353" y="1770507"/>
                    <a:pt x="826789" y="1770507"/>
                  </a:cubicBezTo>
                  <a:lnTo>
                    <a:pt x="57150" y="1770507"/>
                  </a:lnTo>
                  <a:cubicBezTo>
                    <a:pt x="25586" y="1770507"/>
                    <a:pt x="0" y="1744921"/>
                    <a:pt x="0" y="171335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0EC3F7-7F9A-8747-9E4B-92F31EAB5BE9}"/>
                </a:ext>
              </a:extLst>
            </p:cNvPr>
            <p:cNvSpPr/>
            <p:nvPr/>
          </p:nvSpPr>
          <p:spPr>
            <a:xfrm rot="10800000">
              <a:off x="4802752" y="3291039"/>
              <a:ext cx="641965" cy="798957"/>
            </a:xfrm>
            <a:custGeom>
              <a:avLst/>
              <a:gdLst>
                <a:gd name="connsiteX0" fmla="*/ 584816 w 641965"/>
                <a:gd name="connsiteY0" fmla="*/ 0 h 798957"/>
                <a:gd name="connsiteX1" fmla="*/ 641966 w 641965"/>
                <a:gd name="connsiteY1" fmla="*/ 0 h 798957"/>
                <a:gd name="connsiteX2" fmla="*/ 641966 w 641965"/>
                <a:gd name="connsiteY2" fmla="*/ 798957 h 798957"/>
                <a:gd name="connsiteX3" fmla="*/ 584816 w 641965"/>
                <a:gd name="connsiteY3" fmla="*/ 798957 h 798957"/>
                <a:gd name="connsiteX4" fmla="*/ 57150 w 641965"/>
                <a:gd name="connsiteY4" fmla="*/ 798957 h 798957"/>
                <a:gd name="connsiteX5" fmla="*/ 57150 w 641965"/>
                <a:gd name="connsiteY5" fmla="*/ 0 h 798957"/>
                <a:gd name="connsiteX6" fmla="*/ 0 w 641965"/>
                <a:gd name="connsiteY6" fmla="*/ 0 h 798957"/>
                <a:gd name="connsiteX7" fmla="*/ 57150 w 641965"/>
                <a:gd name="connsiteY7" fmla="*/ 0 h 79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965" h="798957">
                  <a:moveTo>
                    <a:pt x="584816" y="0"/>
                  </a:moveTo>
                  <a:cubicBezTo>
                    <a:pt x="616379" y="0"/>
                    <a:pt x="641966" y="0"/>
                    <a:pt x="641966" y="0"/>
                  </a:cubicBezTo>
                  <a:lnTo>
                    <a:pt x="641966" y="798957"/>
                  </a:lnTo>
                  <a:cubicBezTo>
                    <a:pt x="641966" y="798957"/>
                    <a:pt x="616379" y="798957"/>
                    <a:pt x="584816" y="798957"/>
                  </a:cubicBezTo>
                  <a:lnTo>
                    <a:pt x="57150" y="798957"/>
                  </a:lnTo>
                  <a:lnTo>
                    <a:pt x="57150" y="0"/>
                  </a:lnTo>
                  <a:cubicBezTo>
                    <a:pt x="25587" y="0"/>
                    <a:pt x="0" y="0"/>
                    <a:pt x="0" y="0"/>
                  </a:cubicBez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BB7EDD3-2990-FC41-92F3-3E62DD82E5C4}"/>
                </a:ext>
              </a:extLst>
            </p:cNvPr>
            <p:cNvSpPr/>
            <p:nvPr/>
          </p:nvSpPr>
          <p:spPr>
            <a:xfrm rot="10800000">
              <a:off x="6872497" y="3291039"/>
              <a:ext cx="641965" cy="798957"/>
            </a:xfrm>
            <a:custGeom>
              <a:avLst/>
              <a:gdLst>
                <a:gd name="connsiteX0" fmla="*/ 584816 w 641965"/>
                <a:gd name="connsiteY0" fmla="*/ 0 h 798957"/>
                <a:gd name="connsiteX1" fmla="*/ 641966 w 641965"/>
                <a:gd name="connsiteY1" fmla="*/ 0 h 798957"/>
                <a:gd name="connsiteX2" fmla="*/ 641966 w 641965"/>
                <a:gd name="connsiteY2" fmla="*/ 798957 h 798957"/>
                <a:gd name="connsiteX3" fmla="*/ 584816 w 641965"/>
                <a:gd name="connsiteY3" fmla="*/ 798957 h 798957"/>
                <a:gd name="connsiteX4" fmla="*/ 57150 w 641965"/>
                <a:gd name="connsiteY4" fmla="*/ 798957 h 798957"/>
                <a:gd name="connsiteX5" fmla="*/ 57150 w 641965"/>
                <a:gd name="connsiteY5" fmla="*/ 0 h 798957"/>
                <a:gd name="connsiteX6" fmla="*/ 0 w 641965"/>
                <a:gd name="connsiteY6" fmla="*/ 0 h 798957"/>
                <a:gd name="connsiteX7" fmla="*/ 57150 w 641965"/>
                <a:gd name="connsiteY7" fmla="*/ 0 h 79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965" h="798957">
                  <a:moveTo>
                    <a:pt x="584816" y="0"/>
                  </a:moveTo>
                  <a:cubicBezTo>
                    <a:pt x="616379" y="0"/>
                    <a:pt x="641966" y="0"/>
                    <a:pt x="641966" y="0"/>
                  </a:cubicBezTo>
                  <a:lnTo>
                    <a:pt x="641966" y="798957"/>
                  </a:lnTo>
                  <a:cubicBezTo>
                    <a:pt x="641966" y="798957"/>
                    <a:pt x="616379" y="798957"/>
                    <a:pt x="584816" y="798957"/>
                  </a:cubicBezTo>
                  <a:lnTo>
                    <a:pt x="57150" y="798957"/>
                  </a:lnTo>
                  <a:lnTo>
                    <a:pt x="57150" y="0"/>
                  </a:lnTo>
                  <a:cubicBezTo>
                    <a:pt x="25587" y="0"/>
                    <a:pt x="0" y="0"/>
                    <a:pt x="0" y="0"/>
                  </a:cubicBez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3919CFD-8930-ED44-9CE8-F919EDBFEBAA}"/>
                </a:ext>
              </a:extLst>
            </p:cNvPr>
            <p:cNvSpPr/>
            <p:nvPr/>
          </p:nvSpPr>
          <p:spPr>
            <a:xfrm>
              <a:off x="4351724" y="2568263"/>
              <a:ext cx="3533070" cy="2489511"/>
            </a:xfrm>
            <a:custGeom>
              <a:avLst/>
              <a:gdLst>
                <a:gd name="connsiteX0" fmla="*/ 3253893 w 3533070"/>
                <a:gd name="connsiteY0" fmla="*/ 2489511 h 2489511"/>
                <a:gd name="connsiteX1" fmla="*/ 3253035 w 3533070"/>
                <a:gd name="connsiteY1" fmla="*/ 2489511 h 2489511"/>
                <a:gd name="connsiteX2" fmla="*/ 222885 w 3533070"/>
                <a:gd name="connsiteY2" fmla="*/ 2484368 h 2489511"/>
                <a:gd name="connsiteX3" fmla="*/ 0 w 3533070"/>
                <a:gd name="connsiteY3" fmla="*/ 2240280 h 2489511"/>
                <a:gd name="connsiteX4" fmla="*/ 0 w 3533070"/>
                <a:gd name="connsiteY4" fmla="*/ 40005 h 2489511"/>
                <a:gd name="connsiteX5" fmla="*/ 40005 w 3533070"/>
                <a:gd name="connsiteY5" fmla="*/ 0 h 2489511"/>
                <a:gd name="connsiteX6" fmla="*/ 80010 w 3533070"/>
                <a:gd name="connsiteY6" fmla="*/ 40005 h 2489511"/>
                <a:gd name="connsiteX7" fmla="*/ 80010 w 3533070"/>
                <a:gd name="connsiteY7" fmla="*/ 2240280 h 2489511"/>
                <a:gd name="connsiteX8" fmla="*/ 223171 w 3533070"/>
                <a:gd name="connsiteY8" fmla="*/ 2404358 h 2489511"/>
                <a:gd name="connsiteX9" fmla="*/ 3253321 w 3533070"/>
                <a:gd name="connsiteY9" fmla="*/ 2409501 h 2489511"/>
                <a:gd name="connsiteX10" fmla="*/ 3253778 w 3533070"/>
                <a:gd name="connsiteY10" fmla="*/ 2409501 h 2489511"/>
                <a:gd name="connsiteX11" fmla="*/ 3385223 w 3533070"/>
                <a:gd name="connsiteY11" fmla="*/ 2353265 h 2489511"/>
                <a:gd name="connsiteX12" fmla="*/ 3453060 w 3533070"/>
                <a:gd name="connsiteY12" fmla="*/ 2183701 h 2489511"/>
                <a:gd name="connsiteX13" fmla="*/ 3453060 w 3533070"/>
                <a:gd name="connsiteY13" fmla="*/ 40576 h 2489511"/>
                <a:gd name="connsiteX14" fmla="*/ 3493065 w 3533070"/>
                <a:gd name="connsiteY14" fmla="*/ 571 h 2489511"/>
                <a:gd name="connsiteX15" fmla="*/ 3533070 w 3533070"/>
                <a:gd name="connsiteY15" fmla="*/ 40576 h 2489511"/>
                <a:gd name="connsiteX16" fmla="*/ 3533070 w 3533070"/>
                <a:gd name="connsiteY16" fmla="*/ 2183701 h 2489511"/>
                <a:gd name="connsiteX17" fmla="*/ 3441630 w 3533070"/>
                <a:gd name="connsiteY17" fmla="*/ 2410130 h 2489511"/>
                <a:gd name="connsiteX18" fmla="*/ 3253893 w 3533070"/>
                <a:gd name="connsiteY18" fmla="*/ 2489511 h 248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3070" h="2489511">
                  <a:moveTo>
                    <a:pt x="3253893" y="2489511"/>
                  </a:moveTo>
                  <a:lnTo>
                    <a:pt x="3253035" y="2489511"/>
                  </a:lnTo>
                  <a:lnTo>
                    <a:pt x="222885" y="2484368"/>
                  </a:lnTo>
                  <a:cubicBezTo>
                    <a:pt x="99898" y="2484025"/>
                    <a:pt x="0" y="2374525"/>
                    <a:pt x="0" y="2240280"/>
                  </a:cubicBezTo>
                  <a:lnTo>
                    <a:pt x="0" y="40005"/>
                  </a:lnTo>
                  <a:cubicBezTo>
                    <a:pt x="0" y="17911"/>
                    <a:pt x="17911" y="0"/>
                    <a:pt x="40005" y="0"/>
                  </a:cubicBezTo>
                  <a:cubicBezTo>
                    <a:pt x="62099" y="0"/>
                    <a:pt x="80010" y="17911"/>
                    <a:pt x="80010" y="40005"/>
                  </a:cubicBezTo>
                  <a:lnTo>
                    <a:pt x="80010" y="2240280"/>
                  </a:lnTo>
                  <a:cubicBezTo>
                    <a:pt x="80010" y="2330520"/>
                    <a:pt x="144247" y="2404129"/>
                    <a:pt x="223171" y="2404358"/>
                  </a:cubicBezTo>
                  <a:lnTo>
                    <a:pt x="3253321" y="2409501"/>
                  </a:lnTo>
                  <a:lnTo>
                    <a:pt x="3253778" y="2409501"/>
                  </a:lnTo>
                  <a:cubicBezTo>
                    <a:pt x="3303339" y="2409044"/>
                    <a:pt x="3350665" y="2388801"/>
                    <a:pt x="3385223" y="2353265"/>
                  </a:cubicBezTo>
                  <a:cubicBezTo>
                    <a:pt x="3429297" y="2307888"/>
                    <a:pt x="3453672" y="2246955"/>
                    <a:pt x="3453060" y="2183701"/>
                  </a:cubicBezTo>
                  <a:lnTo>
                    <a:pt x="3453060" y="40576"/>
                  </a:lnTo>
                  <a:cubicBezTo>
                    <a:pt x="3453060" y="18482"/>
                    <a:pt x="3470971" y="571"/>
                    <a:pt x="3493065" y="571"/>
                  </a:cubicBezTo>
                  <a:cubicBezTo>
                    <a:pt x="3515160" y="571"/>
                    <a:pt x="3533070" y="18482"/>
                    <a:pt x="3533070" y="40576"/>
                  </a:cubicBezTo>
                  <a:lnTo>
                    <a:pt x="3533070" y="2183701"/>
                  </a:lnTo>
                  <a:cubicBezTo>
                    <a:pt x="3533070" y="2269426"/>
                    <a:pt x="3499809" y="2352237"/>
                    <a:pt x="3441630" y="2410130"/>
                  </a:cubicBezTo>
                  <a:cubicBezTo>
                    <a:pt x="3392110" y="2460525"/>
                    <a:pt x="3324541" y="2489094"/>
                    <a:pt x="3253893" y="2489511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AFE195D-E1EB-664D-9E96-68BAEDFB42B5}"/>
                </a:ext>
              </a:extLst>
            </p:cNvPr>
            <p:cNvSpPr/>
            <p:nvPr/>
          </p:nvSpPr>
          <p:spPr>
            <a:xfrm>
              <a:off x="4703140" y="3197999"/>
              <a:ext cx="721975" cy="878966"/>
            </a:xfrm>
            <a:custGeom>
              <a:avLst/>
              <a:gdLst>
                <a:gd name="connsiteX0" fmla="*/ 624821 w 721975"/>
                <a:gd name="connsiteY0" fmla="*/ 878967 h 878966"/>
                <a:gd name="connsiteX1" fmla="*/ 97155 w 721975"/>
                <a:gd name="connsiteY1" fmla="*/ 878967 h 878966"/>
                <a:gd name="connsiteX2" fmla="*/ 0 w 721975"/>
                <a:gd name="connsiteY2" fmla="*/ 781812 h 878966"/>
                <a:gd name="connsiteX3" fmla="*/ 0 w 721975"/>
                <a:gd name="connsiteY3" fmla="*/ 97155 h 878966"/>
                <a:gd name="connsiteX4" fmla="*/ 97155 w 721975"/>
                <a:gd name="connsiteY4" fmla="*/ 0 h 878966"/>
                <a:gd name="connsiteX5" fmla="*/ 624821 w 721975"/>
                <a:gd name="connsiteY5" fmla="*/ 0 h 878966"/>
                <a:gd name="connsiteX6" fmla="*/ 721976 w 721975"/>
                <a:gd name="connsiteY6" fmla="*/ 97155 h 878966"/>
                <a:gd name="connsiteX7" fmla="*/ 721976 w 721975"/>
                <a:gd name="connsiteY7" fmla="*/ 781812 h 878966"/>
                <a:gd name="connsiteX8" fmla="*/ 624821 w 721975"/>
                <a:gd name="connsiteY8" fmla="*/ 878967 h 878966"/>
                <a:gd name="connsiteX9" fmla="*/ 97155 w 721975"/>
                <a:gd name="connsiteY9" fmla="*/ 80010 h 878966"/>
                <a:gd name="connsiteX10" fmla="*/ 80010 w 721975"/>
                <a:gd name="connsiteY10" fmla="*/ 97155 h 878966"/>
                <a:gd name="connsiteX11" fmla="*/ 80010 w 721975"/>
                <a:gd name="connsiteY11" fmla="*/ 781812 h 878966"/>
                <a:gd name="connsiteX12" fmla="*/ 97155 w 721975"/>
                <a:gd name="connsiteY12" fmla="*/ 798957 h 878966"/>
                <a:gd name="connsiteX13" fmla="*/ 624821 w 721975"/>
                <a:gd name="connsiteY13" fmla="*/ 798957 h 878966"/>
                <a:gd name="connsiteX14" fmla="*/ 641966 w 721975"/>
                <a:gd name="connsiteY14" fmla="*/ 781812 h 878966"/>
                <a:gd name="connsiteX15" fmla="*/ 641966 w 721975"/>
                <a:gd name="connsiteY15" fmla="*/ 97155 h 878966"/>
                <a:gd name="connsiteX16" fmla="*/ 624821 w 721975"/>
                <a:gd name="connsiteY16" fmla="*/ 80010 h 87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1975" h="878966">
                  <a:moveTo>
                    <a:pt x="624821" y="878967"/>
                  </a:moveTo>
                  <a:lnTo>
                    <a:pt x="97155" y="878967"/>
                  </a:lnTo>
                  <a:cubicBezTo>
                    <a:pt x="43497" y="878967"/>
                    <a:pt x="0" y="835470"/>
                    <a:pt x="0" y="781812"/>
                  </a:cubicBezTo>
                  <a:lnTo>
                    <a:pt x="0" y="97155"/>
                  </a:lnTo>
                  <a:cubicBezTo>
                    <a:pt x="0" y="43497"/>
                    <a:pt x="43497" y="0"/>
                    <a:pt x="97155" y="0"/>
                  </a:cubicBezTo>
                  <a:lnTo>
                    <a:pt x="624821" y="0"/>
                  </a:lnTo>
                  <a:cubicBezTo>
                    <a:pt x="678479" y="0"/>
                    <a:pt x="721976" y="43497"/>
                    <a:pt x="721976" y="97155"/>
                  </a:cubicBezTo>
                  <a:lnTo>
                    <a:pt x="721976" y="781812"/>
                  </a:lnTo>
                  <a:cubicBezTo>
                    <a:pt x="721976" y="835470"/>
                    <a:pt x="678479" y="878967"/>
                    <a:pt x="624821" y="878967"/>
                  </a:cubicBezTo>
                  <a:close/>
                  <a:moveTo>
                    <a:pt x="97155" y="80010"/>
                  </a:moveTo>
                  <a:cubicBezTo>
                    <a:pt x="87685" y="80010"/>
                    <a:pt x="80010" y="87685"/>
                    <a:pt x="80010" y="97155"/>
                  </a:cubicBezTo>
                  <a:lnTo>
                    <a:pt x="80010" y="781812"/>
                  </a:lnTo>
                  <a:cubicBezTo>
                    <a:pt x="80010" y="791282"/>
                    <a:pt x="87685" y="798957"/>
                    <a:pt x="97155" y="798957"/>
                  </a:cubicBezTo>
                  <a:lnTo>
                    <a:pt x="624821" y="798957"/>
                  </a:lnTo>
                  <a:cubicBezTo>
                    <a:pt x="634291" y="798957"/>
                    <a:pt x="641966" y="791282"/>
                    <a:pt x="641966" y="781812"/>
                  </a:cubicBezTo>
                  <a:lnTo>
                    <a:pt x="641966" y="97155"/>
                  </a:lnTo>
                  <a:cubicBezTo>
                    <a:pt x="641966" y="87685"/>
                    <a:pt x="634291" y="80010"/>
                    <a:pt x="624821" y="8001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4C01C0A-969B-5944-9143-6AA2317BE0D8}"/>
                </a:ext>
              </a:extLst>
            </p:cNvPr>
            <p:cNvSpPr/>
            <p:nvPr/>
          </p:nvSpPr>
          <p:spPr>
            <a:xfrm>
              <a:off x="6772827" y="3197999"/>
              <a:ext cx="721976" cy="878966"/>
            </a:xfrm>
            <a:custGeom>
              <a:avLst/>
              <a:gdLst>
                <a:gd name="connsiteX0" fmla="*/ 624821 w 721976"/>
                <a:gd name="connsiteY0" fmla="*/ 878967 h 878966"/>
                <a:gd name="connsiteX1" fmla="*/ 97155 w 721976"/>
                <a:gd name="connsiteY1" fmla="*/ 878967 h 878966"/>
                <a:gd name="connsiteX2" fmla="*/ 0 w 721976"/>
                <a:gd name="connsiteY2" fmla="*/ 781812 h 878966"/>
                <a:gd name="connsiteX3" fmla="*/ 0 w 721976"/>
                <a:gd name="connsiteY3" fmla="*/ 97155 h 878966"/>
                <a:gd name="connsiteX4" fmla="*/ 97155 w 721976"/>
                <a:gd name="connsiteY4" fmla="*/ 0 h 878966"/>
                <a:gd name="connsiteX5" fmla="*/ 624821 w 721976"/>
                <a:gd name="connsiteY5" fmla="*/ 0 h 878966"/>
                <a:gd name="connsiteX6" fmla="*/ 721976 w 721976"/>
                <a:gd name="connsiteY6" fmla="*/ 97155 h 878966"/>
                <a:gd name="connsiteX7" fmla="*/ 721976 w 721976"/>
                <a:gd name="connsiteY7" fmla="*/ 781812 h 878966"/>
                <a:gd name="connsiteX8" fmla="*/ 624821 w 721976"/>
                <a:gd name="connsiteY8" fmla="*/ 878967 h 878966"/>
                <a:gd name="connsiteX9" fmla="*/ 97155 w 721976"/>
                <a:gd name="connsiteY9" fmla="*/ 80010 h 878966"/>
                <a:gd name="connsiteX10" fmla="*/ 80010 w 721976"/>
                <a:gd name="connsiteY10" fmla="*/ 97155 h 878966"/>
                <a:gd name="connsiteX11" fmla="*/ 80010 w 721976"/>
                <a:gd name="connsiteY11" fmla="*/ 781812 h 878966"/>
                <a:gd name="connsiteX12" fmla="*/ 97155 w 721976"/>
                <a:gd name="connsiteY12" fmla="*/ 798957 h 878966"/>
                <a:gd name="connsiteX13" fmla="*/ 624821 w 721976"/>
                <a:gd name="connsiteY13" fmla="*/ 798957 h 878966"/>
                <a:gd name="connsiteX14" fmla="*/ 641966 w 721976"/>
                <a:gd name="connsiteY14" fmla="*/ 781812 h 878966"/>
                <a:gd name="connsiteX15" fmla="*/ 641966 w 721976"/>
                <a:gd name="connsiteY15" fmla="*/ 97155 h 878966"/>
                <a:gd name="connsiteX16" fmla="*/ 624821 w 721976"/>
                <a:gd name="connsiteY16" fmla="*/ 80010 h 87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1976" h="878966">
                  <a:moveTo>
                    <a:pt x="624821" y="878967"/>
                  </a:moveTo>
                  <a:lnTo>
                    <a:pt x="97155" y="878967"/>
                  </a:lnTo>
                  <a:cubicBezTo>
                    <a:pt x="43497" y="878967"/>
                    <a:pt x="0" y="835470"/>
                    <a:pt x="0" y="781812"/>
                  </a:cubicBezTo>
                  <a:lnTo>
                    <a:pt x="0" y="97155"/>
                  </a:lnTo>
                  <a:cubicBezTo>
                    <a:pt x="0" y="43497"/>
                    <a:pt x="43497" y="0"/>
                    <a:pt x="97155" y="0"/>
                  </a:cubicBezTo>
                  <a:lnTo>
                    <a:pt x="624821" y="0"/>
                  </a:lnTo>
                  <a:cubicBezTo>
                    <a:pt x="678479" y="0"/>
                    <a:pt x="721976" y="43497"/>
                    <a:pt x="721976" y="97155"/>
                  </a:cubicBezTo>
                  <a:lnTo>
                    <a:pt x="721976" y="781812"/>
                  </a:lnTo>
                  <a:cubicBezTo>
                    <a:pt x="721976" y="835470"/>
                    <a:pt x="678479" y="878967"/>
                    <a:pt x="624821" y="878967"/>
                  </a:cubicBezTo>
                  <a:close/>
                  <a:moveTo>
                    <a:pt x="97155" y="80010"/>
                  </a:moveTo>
                  <a:cubicBezTo>
                    <a:pt x="87685" y="80010"/>
                    <a:pt x="80010" y="87685"/>
                    <a:pt x="80010" y="97155"/>
                  </a:cubicBezTo>
                  <a:lnTo>
                    <a:pt x="80010" y="781812"/>
                  </a:lnTo>
                  <a:cubicBezTo>
                    <a:pt x="80010" y="791282"/>
                    <a:pt x="87685" y="798957"/>
                    <a:pt x="97155" y="798957"/>
                  </a:cubicBezTo>
                  <a:lnTo>
                    <a:pt x="624821" y="798957"/>
                  </a:lnTo>
                  <a:cubicBezTo>
                    <a:pt x="634291" y="798957"/>
                    <a:pt x="641966" y="791282"/>
                    <a:pt x="641966" y="781812"/>
                  </a:cubicBezTo>
                  <a:lnTo>
                    <a:pt x="641966" y="97155"/>
                  </a:lnTo>
                  <a:cubicBezTo>
                    <a:pt x="641966" y="87685"/>
                    <a:pt x="634291" y="80010"/>
                    <a:pt x="624821" y="8001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DC24164-0B05-0745-B167-5BA872A30083}"/>
                </a:ext>
              </a:extLst>
            </p:cNvPr>
            <p:cNvSpPr/>
            <p:nvPr/>
          </p:nvSpPr>
          <p:spPr>
            <a:xfrm>
              <a:off x="5636285" y="3197999"/>
              <a:ext cx="963948" cy="1850459"/>
            </a:xfrm>
            <a:custGeom>
              <a:avLst/>
              <a:gdLst>
                <a:gd name="connsiteX0" fmla="*/ 923944 w 963948"/>
                <a:gd name="connsiteY0" fmla="*/ 1850460 h 1850459"/>
                <a:gd name="connsiteX1" fmla="*/ 40005 w 963948"/>
                <a:gd name="connsiteY1" fmla="*/ 1850460 h 1850459"/>
                <a:gd name="connsiteX2" fmla="*/ 0 w 963948"/>
                <a:gd name="connsiteY2" fmla="*/ 1810455 h 1850459"/>
                <a:gd name="connsiteX3" fmla="*/ 0 w 963948"/>
                <a:gd name="connsiteY3" fmla="*/ 97155 h 1850459"/>
                <a:gd name="connsiteX4" fmla="*/ 97155 w 963948"/>
                <a:gd name="connsiteY4" fmla="*/ 0 h 1850459"/>
                <a:gd name="connsiteX5" fmla="*/ 866794 w 963948"/>
                <a:gd name="connsiteY5" fmla="*/ 0 h 1850459"/>
                <a:gd name="connsiteX6" fmla="*/ 963949 w 963948"/>
                <a:gd name="connsiteY6" fmla="*/ 97155 h 1850459"/>
                <a:gd name="connsiteX7" fmla="*/ 963949 w 963948"/>
                <a:gd name="connsiteY7" fmla="*/ 1810455 h 1850459"/>
                <a:gd name="connsiteX8" fmla="*/ 923944 w 963948"/>
                <a:gd name="connsiteY8" fmla="*/ 1850460 h 1850459"/>
                <a:gd name="connsiteX9" fmla="*/ 80010 w 963948"/>
                <a:gd name="connsiteY9" fmla="*/ 1770450 h 1850459"/>
                <a:gd name="connsiteX10" fmla="*/ 883939 w 963948"/>
                <a:gd name="connsiteY10" fmla="*/ 1770450 h 1850459"/>
                <a:gd name="connsiteX11" fmla="*/ 883939 w 963948"/>
                <a:gd name="connsiteY11" fmla="*/ 97155 h 1850459"/>
                <a:gd name="connsiteX12" fmla="*/ 866794 w 963948"/>
                <a:gd name="connsiteY12" fmla="*/ 80010 h 1850459"/>
                <a:gd name="connsiteX13" fmla="*/ 97155 w 963948"/>
                <a:gd name="connsiteY13" fmla="*/ 80010 h 1850459"/>
                <a:gd name="connsiteX14" fmla="*/ 80010 w 963948"/>
                <a:gd name="connsiteY14" fmla="*/ 97155 h 18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3948" h="1850459">
                  <a:moveTo>
                    <a:pt x="923944" y="1850460"/>
                  </a:moveTo>
                  <a:lnTo>
                    <a:pt x="40005" y="1850460"/>
                  </a:lnTo>
                  <a:cubicBezTo>
                    <a:pt x="17911" y="1850460"/>
                    <a:pt x="0" y="1832549"/>
                    <a:pt x="0" y="1810455"/>
                  </a:cubicBezTo>
                  <a:lnTo>
                    <a:pt x="0" y="97155"/>
                  </a:lnTo>
                  <a:cubicBezTo>
                    <a:pt x="0" y="43497"/>
                    <a:pt x="43497" y="0"/>
                    <a:pt x="97155" y="0"/>
                  </a:cubicBezTo>
                  <a:lnTo>
                    <a:pt x="866794" y="0"/>
                  </a:lnTo>
                  <a:cubicBezTo>
                    <a:pt x="920452" y="0"/>
                    <a:pt x="963949" y="43497"/>
                    <a:pt x="963949" y="97155"/>
                  </a:cubicBezTo>
                  <a:lnTo>
                    <a:pt x="963949" y="1810455"/>
                  </a:lnTo>
                  <a:cubicBezTo>
                    <a:pt x="963949" y="1832549"/>
                    <a:pt x="946038" y="1850460"/>
                    <a:pt x="923944" y="1850460"/>
                  </a:cubicBezTo>
                  <a:close/>
                  <a:moveTo>
                    <a:pt x="80010" y="1770450"/>
                  </a:moveTo>
                  <a:lnTo>
                    <a:pt x="883939" y="1770450"/>
                  </a:lnTo>
                  <a:lnTo>
                    <a:pt x="883939" y="97155"/>
                  </a:lnTo>
                  <a:cubicBezTo>
                    <a:pt x="883939" y="87685"/>
                    <a:pt x="876264" y="80010"/>
                    <a:pt x="866794" y="80010"/>
                  </a:cubicBezTo>
                  <a:lnTo>
                    <a:pt x="97155" y="80010"/>
                  </a:lnTo>
                  <a:cubicBezTo>
                    <a:pt x="87685" y="80010"/>
                    <a:pt x="80010" y="87685"/>
                    <a:pt x="80010" y="97155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FD56F65A-58B8-9D4F-B452-9F871FC1989A}"/>
                </a:ext>
              </a:extLst>
            </p:cNvPr>
            <p:cNvSpPr/>
            <p:nvPr/>
          </p:nvSpPr>
          <p:spPr>
            <a:xfrm>
              <a:off x="4106365" y="1046512"/>
              <a:ext cx="4024189" cy="1626907"/>
            </a:xfrm>
            <a:custGeom>
              <a:avLst/>
              <a:gdLst>
                <a:gd name="connsiteX0" fmla="*/ 163807 w 4024189"/>
                <a:gd name="connsiteY0" fmla="*/ 1626908 h 1626907"/>
                <a:gd name="connsiteX1" fmla="*/ 91455 w 4024189"/>
                <a:gd name="connsiteY1" fmla="*/ 1609020 h 1626907"/>
                <a:gd name="connsiteX2" fmla="*/ 15 w 4024189"/>
                <a:gd name="connsiteY2" fmla="*/ 1454715 h 1626907"/>
                <a:gd name="connsiteX3" fmla="*/ 72081 w 4024189"/>
                <a:gd name="connsiteY3" fmla="*/ 1312125 h 1626907"/>
                <a:gd name="connsiteX4" fmla="*/ 1842759 w 4024189"/>
                <a:gd name="connsiteY4" fmla="*/ 54825 h 1626907"/>
                <a:gd name="connsiteX5" fmla="*/ 2181487 w 4024189"/>
                <a:gd name="connsiteY5" fmla="*/ 54825 h 1626907"/>
                <a:gd name="connsiteX6" fmla="*/ 3952166 w 4024189"/>
                <a:gd name="connsiteY6" fmla="*/ 1312125 h 1626907"/>
                <a:gd name="connsiteX7" fmla="*/ 4024175 w 4024189"/>
                <a:gd name="connsiteY7" fmla="*/ 1454486 h 1626907"/>
                <a:gd name="connsiteX8" fmla="*/ 3932735 w 4024189"/>
                <a:gd name="connsiteY8" fmla="*/ 1608791 h 1626907"/>
                <a:gd name="connsiteX9" fmla="*/ 3768886 w 4024189"/>
                <a:gd name="connsiteY9" fmla="*/ 1596847 h 1626907"/>
                <a:gd name="connsiteX10" fmla="*/ 2135367 w 4024189"/>
                <a:gd name="connsiteY10" fmla="*/ 436702 h 1626907"/>
                <a:gd name="connsiteX11" fmla="*/ 1889222 w 4024189"/>
                <a:gd name="connsiteY11" fmla="*/ 436702 h 1626907"/>
                <a:gd name="connsiteX12" fmla="*/ 255647 w 4024189"/>
                <a:gd name="connsiteY12" fmla="*/ 1596847 h 1626907"/>
                <a:gd name="connsiteX13" fmla="*/ 163807 w 4024189"/>
                <a:gd name="connsiteY13" fmla="*/ 1626908 h 1626907"/>
                <a:gd name="connsiteX14" fmla="*/ 2011866 w 4024189"/>
                <a:gd name="connsiteY14" fmla="*/ 316915 h 1626907"/>
                <a:gd name="connsiteX15" fmla="*/ 2181259 w 4024189"/>
                <a:gd name="connsiteY15" fmla="*/ 371722 h 1626907"/>
                <a:gd name="connsiteX16" fmla="*/ 3814834 w 4024189"/>
                <a:gd name="connsiteY16" fmla="*/ 1531867 h 1626907"/>
                <a:gd name="connsiteX17" fmla="*/ 3895645 w 4024189"/>
                <a:gd name="connsiteY17" fmla="*/ 1537925 h 1626907"/>
                <a:gd name="connsiteX18" fmla="*/ 3944165 w 4024189"/>
                <a:gd name="connsiteY18" fmla="*/ 1454543 h 1626907"/>
                <a:gd name="connsiteX19" fmla="*/ 3905817 w 4024189"/>
                <a:gd name="connsiteY19" fmla="*/ 1377162 h 1626907"/>
                <a:gd name="connsiteX20" fmla="*/ 3905817 w 4024189"/>
                <a:gd name="connsiteY20" fmla="*/ 1377162 h 1626907"/>
                <a:gd name="connsiteX21" fmla="*/ 2135196 w 4024189"/>
                <a:gd name="connsiteY21" fmla="*/ 119862 h 1626907"/>
                <a:gd name="connsiteX22" fmla="*/ 1889051 w 4024189"/>
                <a:gd name="connsiteY22" fmla="*/ 119862 h 1626907"/>
                <a:gd name="connsiteX23" fmla="*/ 118429 w 4024189"/>
                <a:gd name="connsiteY23" fmla="*/ 1377162 h 1626907"/>
                <a:gd name="connsiteX24" fmla="*/ 80025 w 4024189"/>
                <a:gd name="connsiteY24" fmla="*/ 1454486 h 1626907"/>
                <a:gd name="connsiteX25" fmla="*/ 128374 w 4024189"/>
                <a:gd name="connsiteY25" fmla="*/ 1537925 h 1626907"/>
                <a:gd name="connsiteX26" fmla="*/ 209184 w 4024189"/>
                <a:gd name="connsiteY26" fmla="*/ 1531867 h 1626907"/>
                <a:gd name="connsiteX27" fmla="*/ 1842759 w 4024189"/>
                <a:gd name="connsiteY27" fmla="*/ 371722 h 1626907"/>
                <a:gd name="connsiteX28" fmla="*/ 2011866 w 4024189"/>
                <a:gd name="connsiteY28" fmla="*/ 316915 h 16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4189" h="1626907">
                  <a:moveTo>
                    <a:pt x="163807" y="1626908"/>
                  </a:moveTo>
                  <a:cubicBezTo>
                    <a:pt x="138603" y="1626822"/>
                    <a:pt x="113795" y="1620684"/>
                    <a:pt x="91455" y="1609020"/>
                  </a:cubicBezTo>
                  <a:cubicBezTo>
                    <a:pt x="34470" y="1578782"/>
                    <a:pt x="-825" y="1519220"/>
                    <a:pt x="15" y="1454715"/>
                  </a:cubicBezTo>
                  <a:cubicBezTo>
                    <a:pt x="-425" y="1398331"/>
                    <a:pt x="26424" y="1345215"/>
                    <a:pt x="72081" y="1312125"/>
                  </a:cubicBezTo>
                  <a:lnTo>
                    <a:pt x="1842759" y="54825"/>
                  </a:lnTo>
                  <a:cubicBezTo>
                    <a:pt x="1943835" y="-18275"/>
                    <a:pt x="2080412" y="-18275"/>
                    <a:pt x="2181487" y="54825"/>
                  </a:cubicBezTo>
                  <a:lnTo>
                    <a:pt x="3952166" y="1312125"/>
                  </a:lnTo>
                  <a:cubicBezTo>
                    <a:pt x="3997743" y="1345170"/>
                    <a:pt x="4024563" y="1398188"/>
                    <a:pt x="4024175" y="1454486"/>
                  </a:cubicBezTo>
                  <a:cubicBezTo>
                    <a:pt x="4025015" y="1518991"/>
                    <a:pt x="3989719" y="1578553"/>
                    <a:pt x="3932735" y="1608791"/>
                  </a:cubicBezTo>
                  <a:cubicBezTo>
                    <a:pt x="3880317" y="1636406"/>
                    <a:pt x="3816749" y="1631771"/>
                    <a:pt x="3768886" y="1596847"/>
                  </a:cubicBezTo>
                  <a:lnTo>
                    <a:pt x="2135367" y="436702"/>
                  </a:lnTo>
                  <a:cubicBezTo>
                    <a:pt x="2061912" y="383604"/>
                    <a:pt x="1962677" y="383604"/>
                    <a:pt x="1889222" y="436702"/>
                  </a:cubicBezTo>
                  <a:lnTo>
                    <a:pt x="255647" y="1596847"/>
                  </a:lnTo>
                  <a:cubicBezTo>
                    <a:pt x="228940" y="1616244"/>
                    <a:pt x="196816" y="1626759"/>
                    <a:pt x="163807" y="1626908"/>
                  </a:cubicBezTo>
                  <a:close/>
                  <a:moveTo>
                    <a:pt x="2011866" y="316915"/>
                  </a:moveTo>
                  <a:cubicBezTo>
                    <a:pt x="2072662" y="317070"/>
                    <a:pt x="2131893" y="336232"/>
                    <a:pt x="2181259" y="371722"/>
                  </a:cubicBezTo>
                  <a:lnTo>
                    <a:pt x="3814834" y="1531867"/>
                  </a:lnTo>
                  <a:cubicBezTo>
                    <a:pt x="3838340" y="1549327"/>
                    <a:pt x="3869801" y="1551687"/>
                    <a:pt x="3895645" y="1537925"/>
                  </a:cubicBezTo>
                  <a:cubicBezTo>
                    <a:pt x="3926186" y="1521437"/>
                    <a:pt x="3944919" y="1489239"/>
                    <a:pt x="3944165" y="1454543"/>
                  </a:cubicBezTo>
                  <a:cubicBezTo>
                    <a:pt x="3944611" y="1424077"/>
                    <a:pt x="3930335" y="1395261"/>
                    <a:pt x="3905817" y="1377162"/>
                  </a:cubicBezTo>
                  <a:lnTo>
                    <a:pt x="3905817" y="1377162"/>
                  </a:lnTo>
                  <a:lnTo>
                    <a:pt x="2135196" y="119862"/>
                  </a:lnTo>
                  <a:cubicBezTo>
                    <a:pt x="2061741" y="66764"/>
                    <a:pt x="1962506" y="66764"/>
                    <a:pt x="1889051" y="119862"/>
                  </a:cubicBezTo>
                  <a:lnTo>
                    <a:pt x="118429" y="1377162"/>
                  </a:lnTo>
                  <a:cubicBezTo>
                    <a:pt x="93889" y="1395216"/>
                    <a:pt x="79585" y="1424019"/>
                    <a:pt x="80025" y="1454486"/>
                  </a:cubicBezTo>
                  <a:cubicBezTo>
                    <a:pt x="79202" y="1489170"/>
                    <a:pt x="97873" y="1521392"/>
                    <a:pt x="128374" y="1537925"/>
                  </a:cubicBezTo>
                  <a:cubicBezTo>
                    <a:pt x="154211" y="1551715"/>
                    <a:pt x="185689" y="1549355"/>
                    <a:pt x="209184" y="1531867"/>
                  </a:cubicBezTo>
                  <a:lnTo>
                    <a:pt x="1842759" y="371722"/>
                  </a:lnTo>
                  <a:cubicBezTo>
                    <a:pt x="1892046" y="336289"/>
                    <a:pt x="1951167" y="317127"/>
                    <a:pt x="2011866" y="316915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F80EEC4-103A-5F46-9722-97389F2123E9}"/>
                </a:ext>
              </a:extLst>
            </p:cNvPr>
            <p:cNvSpPr/>
            <p:nvPr/>
          </p:nvSpPr>
          <p:spPr>
            <a:xfrm>
              <a:off x="5624169" y="1907495"/>
              <a:ext cx="1090993" cy="1090993"/>
            </a:xfrm>
            <a:custGeom>
              <a:avLst/>
              <a:gdLst>
                <a:gd name="connsiteX0" fmla="*/ 1090994 w 1090993"/>
                <a:gd name="connsiteY0" fmla="*/ 545497 h 1090993"/>
                <a:gd name="connsiteX1" fmla="*/ 545497 w 1090993"/>
                <a:gd name="connsiteY1" fmla="*/ 1090993 h 1090993"/>
                <a:gd name="connsiteX2" fmla="*/ 0 w 1090993"/>
                <a:gd name="connsiteY2" fmla="*/ 545497 h 1090993"/>
                <a:gd name="connsiteX3" fmla="*/ 545497 w 1090993"/>
                <a:gd name="connsiteY3" fmla="*/ 0 h 1090993"/>
                <a:gd name="connsiteX4" fmla="*/ 1090994 w 1090993"/>
                <a:gd name="connsiteY4" fmla="*/ 545497 h 109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993" h="1090993">
                  <a:moveTo>
                    <a:pt x="1090994" y="545497"/>
                  </a:moveTo>
                  <a:cubicBezTo>
                    <a:pt x="1090994" y="846766"/>
                    <a:pt x="846766" y="1090993"/>
                    <a:pt x="545497" y="1090993"/>
                  </a:cubicBezTo>
                  <a:cubicBezTo>
                    <a:pt x="244227" y="1090993"/>
                    <a:pt x="0" y="846766"/>
                    <a:pt x="0" y="545497"/>
                  </a:cubicBezTo>
                  <a:cubicBezTo>
                    <a:pt x="0" y="244227"/>
                    <a:pt x="244227" y="0"/>
                    <a:pt x="545497" y="0"/>
                  </a:cubicBezTo>
                  <a:cubicBezTo>
                    <a:pt x="846766" y="0"/>
                    <a:pt x="1090994" y="244227"/>
                    <a:pt x="1090994" y="545497"/>
                  </a:cubicBezTo>
                  <a:close/>
                </a:path>
              </a:pathLst>
            </a:custGeom>
            <a:solidFill>
              <a:srgbClr val="FC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415097A-BE14-1740-A41C-079DE509DCC7}"/>
                </a:ext>
              </a:extLst>
            </p:cNvPr>
            <p:cNvSpPr/>
            <p:nvPr/>
          </p:nvSpPr>
          <p:spPr>
            <a:xfrm>
              <a:off x="5758814" y="2074602"/>
              <a:ext cx="768267" cy="768438"/>
            </a:xfrm>
            <a:custGeom>
              <a:avLst/>
              <a:gdLst>
                <a:gd name="connsiteX0" fmla="*/ 719404 w 768267"/>
                <a:gd name="connsiteY0" fmla="*/ 282435 h 768438"/>
                <a:gd name="connsiteX1" fmla="*/ 485775 w 768267"/>
                <a:gd name="connsiteY1" fmla="*/ 282435 h 768438"/>
                <a:gd name="connsiteX2" fmla="*/ 485775 w 768267"/>
                <a:gd name="connsiteY2" fmla="*/ 48920 h 768438"/>
                <a:gd name="connsiteX3" fmla="*/ 436855 w 768267"/>
                <a:gd name="connsiteY3" fmla="*/ 0 h 768438"/>
                <a:gd name="connsiteX4" fmla="*/ 331470 w 768267"/>
                <a:gd name="connsiteY4" fmla="*/ 0 h 768438"/>
                <a:gd name="connsiteX5" fmla="*/ 282550 w 768267"/>
                <a:gd name="connsiteY5" fmla="*/ 48920 h 768438"/>
                <a:gd name="connsiteX6" fmla="*/ 282550 w 768267"/>
                <a:gd name="connsiteY6" fmla="*/ 282435 h 768438"/>
                <a:gd name="connsiteX7" fmla="*/ 48806 w 768267"/>
                <a:gd name="connsiteY7" fmla="*/ 282435 h 768438"/>
                <a:gd name="connsiteX8" fmla="*/ 0 w 768267"/>
                <a:gd name="connsiteY8" fmla="*/ 331356 h 768438"/>
                <a:gd name="connsiteX9" fmla="*/ 0 w 768267"/>
                <a:gd name="connsiteY9" fmla="*/ 331413 h 768438"/>
                <a:gd name="connsiteX10" fmla="*/ 0 w 768267"/>
                <a:gd name="connsiteY10" fmla="*/ 437140 h 768438"/>
                <a:gd name="connsiteX11" fmla="*/ 48806 w 768267"/>
                <a:gd name="connsiteY11" fmla="*/ 486061 h 768438"/>
                <a:gd name="connsiteX12" fmla="*/ 48863 w 768267"/>
                <a:gd name="connsiteY12" fmla="*/ 486061 h 768438"/>
                <a:gd name="connsiteX13" fmla="*/ 282321 w 768267"/>
                <a:gd name="connsiteY13" fmla="*/ 486061 h 768438"/>
                <a:gd name="connsiteX14" fmla="*/ 282321 w 768267"/>
                <a:gd name="connsiteY14" fmla="*/ 719576 h 768438"/>
                <a:gd name="connsiteX15" fmla="*/ 331184 w 768267"/>
                <a:gd name="connsiteY15" fmla="*/ 768439 h 768438"/>
                <a:gd name="connsiteX16" fmla="*/ 331242 w 768267"/>
                <a:gd name="connsiteY16" fmla="*/ 768439 h 768438"/>
                <a:gd name="connsiteX17" fmla="*/ 436969 w 768267"/>
                <a:gd name="connsiteY17" fmla="*/ 768439 h 768438"/>
                <a:gd name="connsiteX18" fmla="*/ 485889 w 768267"/>
                <a:gd name="connsiteY18" fmla="*/ 719633 h 768438"/>
                <a:gd name="connsiteX19" fmla="*/ 485889 w 768267"/>
                <a:gd name="connsiteY19" fmla="*/ 719576 h 768438"/>
                <a:gd name="connsiteX20" fmla="*/ 485889 w 768267"/>
                <a:gd name="connsiteY20" fmla="*/ 486003 h 768438"/>
                <a:gd name="connsiteX21" fmla="*/ 719404 w 768267"/>
                <a:gd name="connsiteY21" fmla="*/ 486003 h 768438"/>
                <a:gd name="connsiteX22" fmla="*/ 768267 w 768267"/>
                <a:gd name="connsiteY22" fmla="*/ 437140 h 768438"/>
                <a:gd name="connsiteX23" fmla="*/ 768267 w 768267"/>
                <a:gd name="connsiteY23" fmla="*/ 437083 h 768438"/>
                <a:gd name="connsiteX24" fmla="*/ 768267 w 768267"/>
                <a:gd name="connsiteY24" fmla="*/ 331413 h 768438"/>
                <a:gd name="connsiteX25" fmla="*/ 719519 w 768267"/>
                <a:gd name="connsiteY25" fmla="*/ 282435 h 768438"/>
                <a:gd name="connsiteX26" fmla="*/ 719404 w 768267"/>
                <a:gd name="connsiteY26" fmla="*/ 282435 h 76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8267" h="768438">
                  <a:moveTo>
                    <a:pt x="719404" y="282435"/>
                  </a:moveTo>
                  <a:lnTo>
                    <a:pt x="485775" y="282435"/>
                  </a:lnTo>
                  <a:lnTo>
                    <a:pt x="485775" y="48920"/>
                  </a:lnTo>
                  <a:cubicBezTo>
                    <a:pt x="485775" y="21900"/>
                    <a:pt x="463875" y="0"/>
                    <a:pt x="436855" y="0"/>
                  </a:cubicBezTo>
                  <a:lnTo>
                    <a:pt x="331470" y="0"/>
                  </a:lnTo>
                  <a:cubicBezTo>
                    <a:pt x="304449" y="0"/>
                    <a:pt x="282550" y="21900"/>
                    <a:pt x="282550" y="48920"/>
                  </a:cubicBezTo>
                  <a:lnTo>
                    <a:pt x="282550" y="282435"/>
                  </a:lnTo>
                  <a:lnTo>
                    <a:pt x="48806" y="282435"/>
                  </a:lnTo>
                  <a:cubicBezTo>
                    <a:pt x="21820" y="282470"/>
                    <a:pt x="-34" y="304369"/>
                    <a:pt x="0" y="331356"/>
                  </a:cubicBezTo>
                  <a:cubicBezTo>
                    <a:pt x="0" y="331373"/>
                    <a:pt x="0" y="331396"/>
                    <a:pt x="0" y="331413"/>
                  </a:cubicBezTo>
                  <a:lnTo>
                    <a:pt x="0" y="437140"/>
                  </a:lnTo>
                  <a:cubicBezTo>
                    <a:pt x="-29" y="464126"/>
                    <a:pt x="21820" y="486026"/>
                    <a:pt x="48806" y="486061"/>
                  </a:cubicBezTo>
                  <a:cubicBezTo>
                    <a:pt x="48823" y="486061"/>
                    <a:pt x="48846" y="486061"/>
                    <a:pt x="48863" y="486061"/>
                  </a:cubicBezTo>
                  <a:lnTo>
                    <a:pt x="282321" y="486061"/>
                  </a:lnTo>
                  <a:lnTo>
                    <a:pt x="282321" y="719576"/>
                  </a:lnTo>
                  <a:cubicBezTo>
                    <a:pt x="282321" y="746562"/>
                    <a:pt x="304198" y="768439"/>
                    <a:pt x="331184" y="768439"/>
                  </a:cubicBezTo>
                  <a:cubicBezTo>
                    <a:pt x="331201" y="768439"/>
                    <a:pt x="331224" y="768439"/>
                    <a:pt x="331242" y="768439"/>
                  </a:cubicBezTo>
                  <a:lnTo>
                    <a:pt x="436969" y="768439"/>
                  </a:lnTo>
                  <a:cubicBezTo>
                    <a:pt x="463955" y="768473"/>
                    <a:pt x="485855" y="746619"/>
                    <a:pt x="485889" y="719633"/>
                  </a:cubicBezTo>
                  <a:cubicBezTo>
                    <a:pt x="485889" y="719616"/>
                    <a:pt x="485889" y="719593"/>
                    <a:pt x="485889" y="719576"/>
                  </a:cubicBezTo>
                  <a:lnTo>
                    <a:pt x="485889" y="486003"/>
                  </a:lnTo>
                  <a:lnTo>
                    <a:pt x="719404" y="486003"/>
                  </a:lnTo>
                  <a:cubicBezTo>
                    <a:pt x="746390" y="486003"/>
                    <a:pt x="768267" y="464126"/>
                    <a:pt x="768267" y="437140"/>
                  </a:cubicBezTo>
                  <a:cubicBezTo>
                    <a:pt x="768267" y="437123"/>
                    <a:pt x="768267" y="437100"/>
                    <a:pt x="768267" y="437083"/>
                  </a:cubicBezTo>
                  <a:lnTo>
                    <a:pt x="768267" y="331413"/>
                  </a:lnTo>
                  <a:cubicBezTo>
                    <a:pt x="768330" y="304427"/>
                    <a:pt x="746505" y="282498"/>
                    <a:pt x="719519" y="282435"/>
                  </a:cubicBezTo>
                  <a:cubicBezTo>
                    <a:pt x="719479" y="282435"/>
                    <a:pt x="719444" y="282435"/>
                    <a:pt x="719404" y="282435"/>
                  </a:cubicBezTo>
                  <a:close/>
                </a:path>
              </a:pathLst>
            </a:custGeom>
            <a:solidFill>
              <a:schemeClr val="accent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C6A4B05-D7A6-3947-B549-3C158356D32D}"/>
                </a:ext>
              </a:extLst>
            </p:cNvPr>
            <p:cNvSpPr/>
            <p:nvPr/>
          </p:nvSpPr>
          <p:spPr>
            <a:xfrm>
              <a:off x="5532729" y="1810340"/>
              <a:ext cx="1171003" cy="1171003"/>
            </a:xfrm>
            <a:custGeom>
              <a:avLst/>
              <a:gdLst>
                <a:gd name="connsiteX0" fmla="*/ 585502 w 1171003"/>
                <a:gd name="connsiteY0" fmla="*/ 1171004 h 1171003"/>
                <a:gd name="connsiteX1" fmla="*/ 0 w 1171003"/>
                <a:gd name="connsiteY1" fmla="*/ 585502 h 1171003"/>
                <a:gd name="connsiteX2" fmla="*/ 585502 w 1171003"/>
                <a:gd name="connsiteY2" fmla="*/ 0 h 1171003"/>
                <a:gd name="connsiteX3" fmla="*/ 1171004 w 1171003"/>
                <a:gd name="connsiteY3" fmla="*/ 585502 h 1171003"/>
                <a:gd name="connsiteX4" fmla="*/ 585502 w 1171003"/>
                <a:gd name="connsiteY4" fmla="*/ 1171004 h 1171003"/>
                <a:gd name="connsiteX5" fmla="*/ 585502 w 1171003"/>
                <a:gd name="connsiteY5" fmla="*/ 80010 h 1171003"/>
                <a:gd name="connsiteX6" fmla="*/ 80010 w 1171003"/>
                <a:gd name="connsiteY6" fmla="*/ 585502 h 1171003"/>
                <a:gd name="connsiteX7" fmla="*/ 585502 w 1171003"/>
                <a:gd name="connsiteY7" fmla="*/ 1090994 h 1171003"/>
                <a:gd name="connsiteX8" fmla="*/ 1090994 w 1171003"/>
                <a:gd name="connsiteY8" fmla="*/ 585502 h 1171003"/>
                <a:gd name="connsiteX9" fmla="*/ 585502 w 1171003"/>
                <a:gd name="connsiteY9" fmla="*/ 80010 h 11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1003" h="1171003">
                  <a:moveTo>
                    <a:pt x="585502" y="1171004"/>
                  </a:moveTo>
                  <a:cubicBezTo>
                    <a:pt x="262136" y="1171004"/>
                    <a:pt x="0" y="908868"/>
                    <a:pt x="0" y="585502"/>
                  </a:cubicBezTo>
                  <a:cubicBezTo>
                    <a:pt x="0" y="262136"/>
                    <a:pt x="262136" y="0"/>
                    <a:pt x="585502" y="0"/>
                  </a:cubicBezTo>
                  <a:cubicBezTo>
                    <a:pt x="908868" y="0"/>
                    <a:pt x="1171004" y="262136"/>
                    <a:pt x="1171004" y="585502"/>
                  </a:cubicBezTo>
                  <a:cubicBezTo>
                    <a:pt x="1170655" y="908719"/>
                    <a:pt x="908719" y="1170655"/>
                    <a:pt x="585502" y="1171004"/>
                  </a:cubicBezTo>
                  <a:close/>
                  <a:moveTo>
                    <a:pt x="585502" y="80010"/>
                  </a:moveTo>
                  <a:cubicBezTo>
                    <a:pt x="306324" y="80010"/>
                    <a:pt x="80010" y="306324"/>
                    <a:pt x="80010" y="585502"/>
                  </a:cubicBezTo>
                  <a:cubicBezTo>
                    <a:pt x="80010" y="864680"/>
                    <a:pt x="306324" y="1090994"/>
                    <a:pt x="585502" y="1090994"/>
                  </a:cubicBezTo>
                  <a:cubicBezTo>
                    <a:pt x="864679" y="1090994"/>
                    <a:pt x="1090994" y="864680"/>
                    <a:pt x="1090994" y="585502"/>
                  </a:cubicBezTo>
                  <a:cubicBezTo>
                    <a:pt x="1090708" y="306444"/>
                    <a:pt x="864559" y="80296"/>
                    <a:pt x="585502" y="80010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B0482B-DB6F-C947-B977-81F71DD65B69}"/>
                </a:ext>
              </a:extLst>
            </p:cNvPr>
            <p:cNvSpPr/>
            <p:nvPr/>
          </p:nvSpPr>
          <p:spPr>
            <a:xfrm>
              <a:off x="5703665" y="1985162"/>
              <a:ext cx="848391" cy="848391"/>
            </a:xfrm>
            <a:custGeom>
              <a:avLst/>
              <a:gdLst>
                <a:gd name="connsiteX0" fmla="*/ 477088 w 848391"/>
                <a:gd name="connsiteY0" fmla="*/ 848392 h 848391"/>
                <a:gd name="connsiteX1" fmla="*/ 371361 w 848391"/>
                <a:gd name="connsiteY1" fmla="*/ 848392 h 848391"/>
                <a:gd name="connsiteX2" fmla="*/ 282436 w 848391"/>
                <a:gd name="connsiteY2" fmla="*/ 759466 h 848391"/>
                <a:gd name="connsiteX3" fmla="*/ 282436 w 848391"/>
                <a:gd name="connsiteY3" fmla="*/ 565957 h 848391"/>
                <a:gd name="connsiteX4" fmla="*/ 88925 w 848391"/>
                <a:gd name="connsiteY4" fmla="*/ 565957 h 848391"/>
                <a:gd name="connsiteX5" fmla="*/ 0 w 848391"/>
                <a:gd name="connsiteY5" fmla="*/ 477088 h 848391"/>
                <a:gd name="connsiteX6" fmla="*/ 0 w 848391"/>
                <a:gd name="connsiteY6" fmla="*/ 371304 h 848391"/>
                <a:gd name="connsiteX7" fmla="*/ 88925 w 848391"/>
                <a:gd name="connsiteY7" fmla="*/ 282435 h 848391"/>
                <a:gd name="connsiteX8" fmla="*/ 282436 w 848391"/>
                <a:gd name="connsiteY8" fmla="*/ 282435 h 848391"/>
                <a:gd name="connsiteX9" fmla="*/ 282436 w 848391"/>
                <a:gd name="connsiteY9" fmla="*/ 88926 h 848391"/>
                <a:gd name="connsiteX10" fmla="*/ 371361 w 848391"/>
                <a:gd name="connsiteY10" fmla="*/ 0 h 848391"/>
                <a:gd name="connsiteX11" fmla="*/ 477088 w 848391"/>
                <a:gd name="connsiteY11" fmla="*/ 0 h 848391"/>
                <a:gd name="connsiteX12" fmla="*/ 566014 w 848391"/>
                <a:gd name="connsiteY12" fmla="*/ 88926 h 848391"/>
                <a:gd name="connsiteX13" fmla="*/ 566014 w 848391"/>
                <a:gd name="connsiteY13" fmla="*/ 282435 h 848391"/>
                <a:gd name="connsiteX14" fmla="*/ 759524 w 848391"/>
                <a:gd name="connsiteY14" fmla="*/ 282435 h 848391"/>
                <a:gd name="connsiteX15" fmla="*/ 848392 w 848391"/>
                <a:gd name="connsiteY15" fmla="*/ 371304 h 848391"/>
                <a:gd name="connsiteX16" fmla="*/ 848392 w 848391"/>
                <a:gd name="connsiteY16" fmla="*/ 477088 h 848391"/>
                <a:gd name="connsiteX17" fmla="*/ 759524 w 848391"/>
                <a:gd name="connsiteY17" fmla="*/ 565957 h 848391"/>
                <a:gd name="connsiteX18" fmla="*/ 566014 w 848391"/>
                <a:gd name="connsiteY18" fmla="*/ 565957 h 848391"/>
                <a:gd name="connsiteX19" fmla="*/ 566014 w 848391"/>
                <a:gd name="connsiteY19" fmla="*/ 759466 h 848391"/>
                <a:gd name="connsiteX20" fmla="*/ 477088 w 848391"/>
                <a:gd name="connsiteY20" fmla="*/ 848392 h 848391"/>
                <a:gd name="connsiteX21" fmla="*/ 88925 w 848391"/>
                <a:gd name="connsiteY21" fmla="*/ 362617 h 848391"/>
                <a:gd name="connsiteX22" fmla="*/ 80010 w 848391"/>
                <a:gd name="connsiteY22" fmla="*/ 371475 h 848391"/>
                <a:gd name="connsiteX23" fmla="*/ 80010 w 848391"/>
                <a:gd name="connsiteY23" fmla="*/ 477260 h 848391"/>
                <a:gd name="connsiteX24" fmla="*/ 88925 w 848391"/>
                <a:gd name="connsiteY24" fmla="*/ 486118 h 848391"/>
                <a:gd name="connsiteX25" fmla="*/ 322441 w 848391"/>
                <a:gd name="connsiteY25" fmla="*/ 486118 h 848391"/>
                <a:gd name="connsiteX26" fmla="*/ 362446 w 848391"/>
                <a:gd name="connsiteY26" fmla="*/ 526123 h 848391"/>
                <a:gd name="connsiteX27" fmla="*/ 362446 w 848391"/>
                <a:gd name="connsiteY27" fmla="*/ 759638 h 848391"/>
                <a:gd name="connsiteX28" fmla="*/ 371361 w 848391"/>
                <a:gd name="connsiteY28" fmla="*/ 768553 h 848391"/>
                <a:gd name="connsiteX29" fmla="*/ 477088 w 848391"/>
                <a:gd name="connsiteY29" fmla="*/ 768553 h 848391"/>
                <a:gd name="connsiteX30" fmla="*/ 486004 w 848391"/>
                <a:gd name="connsiteY30" fmla="*/ 759638 h 848391"/>
                <a:gd name="connsiteX31" fmla="*/ 486004 w 848391"/>
                <a:gd name="connsiteY31" fmla="*/ 525952 h 848391"/>
                <a:gd name="connsiteX32" fmla="*/ 526009 w 848391"/>
                <a:gd name="connsiteY32" fmla="*/ 485947 h 848391"/>
                <a:gd name="connsiteX33" fmla="*/ 759524 w 848391"/>
                <a:gd name="connsiteY33" fmla="*/ 485947 h 848391"/>
                <a:gd name="connsiteX34" fmla="*/ 768382 w 848391"/>
                <a:gd name="connsiteY34" fmla="*/ 477088 h 848391"/>
                <a:gd name="connsiteX35" fmla="*/ 768382 w 848391"/>
                <a:gd name="connsiteY35" fmla="*/ 371304 h 848391"/>
                <a:gd name="connsiteX36" fmla="*/ 759524 w 848391"/>
                <a:gd name="connsiteY36" fmla="*/ 362445 h 848391"/>
                <a:gd name="connsiteX37" fmla="*/ 526009 w 848391"/>
                <a:gd name="connsiteY37" fmla="*/ 362445 h 848391"/>
                <a:gd name="connsiteX38" fmla="*/ 486004 w 848391"/>
                <a:gd name="connsiteY38" fmla="*/ 322440 h 848391"/>
                <a:gd name="connsiteX39" fmla="*/ 486004 w 848391"/>
                <a:gd name="connsiteY39" fmla="*/ 88926 h 848391"/>
                <a:gd name="connsiteX40" fmla="*/ 477088 w 848391"/>
                <a:gd name="connsiteY40" fmla="*/ 80010 h 848391"/>
                <a:gd name="connsiteX41" fmla="*/ 371361 w 848391"/>
                <a:gd name="connsiteY41" fmla="*/ 80010 h 848391"/>
                <a:gd name="connsiteX42" fmla="*/ 362446 w 848391"/>
                <a:gd name="connsiteY42" fmla="*/ 88926 h 848391"/>
                <a:gd name="connsiteX43" fmla="*/ 362446 w 848391"/>
                <a:gd name="connsiteY43" fmla="*/ 322440 h 848391"/>
                <a:gd name="connsiteX44" fmla="*/ 322441 w 848391"/>
                <a:gd name="connsiteY44" fmla="*/ 362445 h 84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8391" h="848391">
                  <a:moveTo>
                    <a:pt x="477088" y="848392"/>
                  </a:moveTo>
                  <a:lnTo>
                    <a:pt x="371361" y="848392"/>
                  </a:lnTo>
                  <a:cubicBezTo>
                    <a:pt x="322275" y="848329"/>
                    <a:pt x="282498" y="808553"/>
                    <a:pt x="282436" y="759466"/>
                  </a:cubicBezTo>
                  <a:lnTo>
                    <a:pt x="282436" y="565957"/>
                  </a:lnTo>
                  <a:lnTo>
                    <a:pt x="88925" y="565957"/>
                  </a:lnTo>
                  <a:cubicBezTo>
                    <a:pt x="39862" y="565894"/>
                    <a:pt x="97" y="526152"/>
                    <a:pt x="0" y="477088"/>
                  </a:cubicBezTo>
                  <a:lnTo>
                    <a:pt x="0" y="371304"/>
                  </a:lnTo>
                  <a:cubicBezTo>
                    <a:pt x="97" y="322240"/>
                    <a:pt x="39862" y="282498"/>
                    <a:pt x="88925" y="282435"/>
                  </a:cubicBezTo>
                  <a:lnTo>
                    <a:pt x="282436" y="282435"/>
                  </a:lnTo>
                  <a:lnTo>
                    <a:pt x="282436" y="88926"/>
                  </a:lnTo>
                  <a:cubicBezTo>
                    <a:pt x="282498" y="39839"/>
                    <a:pt x="322275" y="63"/>
                    <a:pt x="371361" y="0"/>
                  </a:cubicBezTo>
                  <a:lnTo>
                    <a:pt x="477088" y="0"/>
                  </a:lnTo>
                  <a:cubicBezTo>
                    <a:pt x="526175" y="63"/>
                    <a:pt x="565951" y="39839"/>
                    <a:pt x="566014" y="88926"/>
                  </a:cubicBezTo>
                  <a:lnTo>
                    <a:pt x="566014" y="282435"/>
                  </a:lnTo>
                  <a:lnTo>
                    <a:pt x="759524" y="282435"/>
                  </a:lnTo>
                  <a:cubicBezTo>
                    <a:pt x="808576" y="282498"/>
                    <a:pt x="848329" y="322252"/>
                    <a:pt x="848392" y="371304"/>
                  </a:cubicBezTo>
                  <a:lnTo>
                    <a:pt x="848392" y="477088"/>
                  </a:lnTo>
                  <a:cubicBezTo>
                    <a:pt x="848329" y="526140"/>
                    <a:pt x="808576" y="565894"/>
                    <a:pt x="759524" y="565957"/>
                  </a:cubicBezTo>
                  <a:lnTo>
                    <a:pt x="566014" y="565957"/>
                  </a:lnTo>
                  <a:lnTo>
                    <a:pt x="566014" y="759466"/>
                  </a:lnTo>
                  <a:cubicBezTo>
                    <a:pt x="565951" y="808553"/>
                    <a:pt x="526175" y="848329"/>
                    <a:pt x="477088" y="848392"/>
                  </a:cubicBezTo>
                  <a:close/>
                  <a:moveTo>
                    <a:pt x="88925" y="362617"/>
                  </a:moveTo>
                  <a:cubicBezTo>
                    <a:pt x="84022" y="362617"/>
                    <a:pt x="80039" y="366572"/>
                    <a:pt x="80010" y="371475"/>
                  </a:cubicBezTo>
                  <a:lnTo>
                    <a:pt x="80010" y="477260"/>
                  </a:lnTo>
                  <a:cubicBezTo>
                    <a:pt x="80039" y="482163"/>
                    <a:pt x="84022" y="486118"/>
                    <a:pt x="88925" y="486118"/>
                  </a:cubicBezTo>
                  <a:lnTo>
                    <a:pt x="322441" y="486118"/>
                  </a:lnTo>
                  <a:cubicBezTo>
                    <a:pt x="344535" y="486118"/>
                    <a:pt x="362446" y="504029"/>
                    <a:pt x="362446" y="526123"/>
                  </a:cubicBezTo>
                  <a:lnTo>
                    <a:pt x="362446" y="759638"/>
                  </a:lnTo>
                  <a:cubicBezTo>
                    <a:pt x="362446" y="764564"/>
                    <a:pt x="366435" y="768553"/>
                    <a:pt x="371361" y="768553"/>
                  </a:cubicBezTo>
                  <a:lnTo>
                    <a:pt x="477088" y="768553"/>
                  </a:lnTo>
                  <a:cubicBezTo>
                    <a:pt x="482015" y="768553"/>
                    <a:pt x="486004" y="764564"/>
                    <a:pt x="486004" y="759638"/>
                  </a:cubicBezTo>
                  <a:lnTo>
                    <a:pt x="486004" y="525952"/>
                  </a:lnTo>
                  <a:cubicBezTo>
                    <a:pt x="486004" y="503857"/>
                    <a:pt x="503914" y="485947"/>
                    <a:pt x="526009" y="485947"/>
                  </a:cubicBezTo>
                  <a:lnTo>
                    <a:pt x="759524" y="485947"/>
                  </a:lnTo>
                  <a:cubicBezTo>
                    <a:pt x="764404" y="485918"/>
                    <a:pt x="768353" y="481969"/>
                    <a:pt x="768382" y="477088"/>
                  </a:cubicBezTo>
                  <a:lnTo>
                    <a:pt x="768382" y="371304"/>
                  </a:lnTo>
                  <a:cubicBezTo>
                    <a:pt x="768353" y="366423"/>
                    <a:pt x="764404" y="362474"/>
                    <a:pt x="759524" y="362445"/>
                  </a:cubicBezTo>
                  <a:lnTo>
                    <a:pt x="526009" y="362445"/>
                  </a:lnTo>
                  <a:cubicBezTo>
                    <a:pt x="503914" y="362445"/>
                    <a:pt x="486004" y="344535"/>
                    <a:pt x="486004" y="322440"/>
                  </a:cubicBezTo>
                  <a:lnTo>
                    <a:pt x="486004" y="88926"/>
                  </a:lnTo>
                  <a:cubicBezTo>
                    <a:pt x="486004" y="83999"/>
                    <a:pt x="482015" y="80010"/>
                    <a:pt x="477088" y="80010"/>
                  </a:cubicBezTo>
                  <a:lnTo>
                    <a:pt x="371361" y="80010"/>
                  </a:lnTo>
                  <a:cubicBezTo>
                    <a:pt x="366435" y="80010"/>
                    <a:pt x="362446" y="83999"/>
                    <a:pt x="362446" y="88926"/>
                  </a:cubicBezTo>
                  <a:lnTo>
                    <a:pt x="362446" y="322440"/>
                  </a:lnTo>
                  <a:cubicBezTo>
                    <a:pt x="362446" y="344535"/>
                    <a:pt x="344535" y="362445"/>
                    <a:pt x="322441" y="362445"/>
                  </a:cubicBezTo>
                  <a:close/>
                </a:path>
              </a:pathLst>
            </a:custGeom>
            <a:solidFill>
              <a:schemeClr val="bg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60C28-483D-42AB-9DB5-EFF027847762}"/>
              </a:ext>
            </a:extLst>
          </p:cNvPr>
          <p:cNvGrpSpPr/>
          <p:nvPr/>
        </p:nvGrpSpPr>
        <p:grpSpPr>
          <a:xfrm>
            <a:off x="7798000" y="5135637"/>
            <a:ext cx="2525870" cy="811043"/>
            <a:chOff x="7798000" y="5135637"/>
            <a:chExt cx="2525870" cy="811043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BCFF4B7-5B47-4909-A583-C4BFD7BE6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841"/>
            <a:stretch/>
          </p:blipFill>
          <p:spPr>
            <a:xfrm>
              <a:off x="7798000" y="5135637"/>
              <a:ext cx="551617" cy="81104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291601C-2062-426F-91CF-35899F646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232"/>
            <a:stretch/>
          </p:blipFill>
          <p:spPr>
            <a:xfrm>
              <a:off x="8593638" y="5210264"/>
              <a:ext cx="816150" cy="66178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097D2F3-1BA7-433F-A583-784456FA2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6" t="4770" r="1807" b="27629"/>
            <a:stretch/>
          </p:blipFill>
          <p:spPr>
            <a:xfrm>
              <a:off x="9653808" y="5185150"/>
              <a:ext cx="670062" cy="712017"/>
            </a:xfrm>
            <a:prstGeom prst="rect">
              <a:avLst/>
            </a:prstGeom>
          </p:spPr>
        </p:pic>
      </p:grpSp>
      <p:sp>
        <p:nvSpPr>
          <p:cNvPr id="79" name="Content Placeholder 4">
            <a:extLst>
              <a:ext uri="{FF2B5EF4-FFF2-40B4-BE49-F238E27FC236}">
                <a16:creationId xmlns:a16="http://schemas.microsoft.com/office/drawing/2014/main" id="{A7081E6E-E427-6949-BE02-15F39DA8A90B}"/>
              </a:ext>
            </a:extLst>
          </p:cNvPr>
          <p:cNvSpPr txBox="1">
            <a:spLocks/>
          </p:cNvSpPr>
          <p:nvPr/>
        </p:nvSpPr>
        <p:spPr>
          <a:xfrm>
            <a:off x="185195" y="1795522"/>
            <a:ext cx="5661084" cy="413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None/>
              <a:defRPr sz="2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3363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5000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SzPct val="115000"/>
              <a:buFont typeface="System Font Regular"/>
              <a:buChar char="–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Specialty Pharmacy</a:t>
            </a:r>
          </a:p>
          <a:p>
            <a:pPr marL="9525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2"/>
                </a:solidFill>
              </a:rPr>
              <a:t>Less than 2% of members are driving more than 50% of plan costs – we take great care of these patients</a:t>
            </a: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Mail Order Pharmacy</a:t>
            </a:r>
          </a:p>
          <a:p>
            <a:pPr marL="9525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2"/>
                </a:solidFill>
              </a:rPr>
              <a:t>Today, more than ever, consumers appreciate the convenience of home delivery for their medications </a:t>
            </a: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Clinical Programs</a:t>
            </a:r>
          </a:p>
          <a:p>
            <a:pPr marL="9525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2"/>
                </a:solidFill>
              </a:rPr>
              <a:t>Helping to make sure members get the right drug at the best possible cost</a:t>
            </a: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Member Services</a:t>
            </a:r>
          </a:p>
          <a:p>
            <a:pPr marL="9525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2"/>
                </a:solidFill>
              </a:rPr>
              <a:t>Helping members get the most value from their pharmacy benefits</a:t>
            </a:r>
          </a:p>
        </p:txBody>
      </p:sp>
      <p:sp>
        <p:nvSpPr>
          <p:cNvPr id="80" name="Content Placeholder 5">
            <a:extLst>
              <a:ext uri="{FF2B5EF4-FFF2-40B4-BE49-F238E27FC236}">
                <a16:creationId xmlns:a16="http://schemas.microsoft.com/office/drawing/2014/main" id="{2B65EEB1-4B3C-1A42-AFC1-654DD52C8D7E}"/>
              </a:ext>
            </a:extLst>
          </p:cNvPr>
          <p:cNvSpPr txBox="1">
            <a:spLocks/>
          </p:cNvSpPr>
          <p:nvPr/>
        </p:nvSpPr>
        <p:spPr>
          <a:xfrm>
            <a:off x="5990896" y="1795522"/>
            <a:ext cx="620110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Tx/>
              <a:buNone/>
              <a:defRPr sz="2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3363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0050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5000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5E0A2"/>
              </a:buClr>
              <a:buSzPct val="115000"/>
              <a:buFont typeface="System Font Regular"/>
              <a:buChar char="–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−"/>
              <a:tabLst/>
              <a:defRPr sz="2000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PBM Services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7E7B77-6283-F44A-9D62-E89FC94325D5}"/>
              </a:ext>
            </a:extLst>
          </p:cNvPr>
          <p:cNvSpPr txBox="1"/>
          <p:nvPr/>
        </p:nvSpPr>
        <p:spPr>
          <a:xfrm>
            <a:off x="7461776" y="2627786"/>
            <a:ext cx="214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Order Pharmacy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0A334C-A4B7-C94F-8FB5-CE8C355FEC6B}"/>
              </a:ext>
            </a:extLst>
          </p:cNvPr>
          <p:cNvSpPr txBox="1"/>
          <p:nvPr/>
        </p:nvSpPr>
        <p:spPr>
          <a:xfrm>
            <a:off x="10305459" y="2627786"/>
            <a:ext cx="214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Pharmacy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E33999-DD29-AE42-AD7F-CCEBB5A411EB}"/>
              </a:ext>
            </a:extLst>
          </p:cNvPr>
          <p:cNvSpPr txBox="1"/>
          <p:nvPr/>
        </p:nvSpPr>
        <p:spPr>
          <a:xfrm>
            <a:off x="7461776" y="3835083"/>
            <a:ext cx="214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Programs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7DADD3-012B-6F47-8093-902E71A35B6A}"/>
              </a:ext>
            </a:extLst>
          </p:cNvPr>
          <p:cNvSpPr txBox="1"/>
          <p:nvPr/>
        </p:nvSpPr>
        <p:spPr>
          <a:xfrm>
            <a:off x="10305459" y="3835083"/>
            <a:ext cx="214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Services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567176-3FBE-594E-B740-BB6ADC81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1911B0-A7F0-934A-A0C1-19602763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57EB8-85AE-304A-BBBD-3596E13F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F502-6EBC-084A-8C5C-10F04576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D812143-21AC-9C45-96D6-7B8EABABA7F2}"/>
              </a:ext>
            </a:extLst>
          </p:cNvPr>
          <p:cNvSpPr/>
          <p:nvPr/>
        </p:nvSpPr>
        <p:spPr>
          <a:xfrm>
            <a:off x="271055" y="2198678"/>
            <a:ext cx="11660366" cy="3904667"/>
          </a:xfrm>
          <a:prstGeom prst="rect">
            <a:avLst/>
          </a:prstGeom>
          <a:solidFill>
            <a:srgbClr val="FA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26C816F-B322-5645-B4EC-2E33DFF9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view every member interaction as an opportunity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B4BF2-2473-D442-9BDD-3DFFA596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142" name="Text Placeholder 5">
            <a:extLst>
              <a:ext uri="{FF2B5EF4-FFF2-40B4-BE49-F238E27FC236}">
                <a16:creationId xmlns:a16="http://schemas.microsoft.com/office/drawing/2014/main" id="{6B74D198-8162-0046-9F51-694505D632CD}"/>
              </a:ext>
            </a:extLst>
          </p:cNvPr>
          <p:cNvSpPr txBox="1">
            <a:spLocks/>
          </p:cNvSpPr>
          <p:nvPr/>
        </p:nvSpPr>
        <p:spPr>
          <a:xfrm>
            <a:off x="4239677" y="3433192"/>
            <a:ext cx="3712646" cy="823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Text Messages</a:t>
            </a:r>
          </a:p>
        </p:txBody>
      </p:sp>
      <p:sp>
        <p:nvSpPr>
          <p:cNvPr id="143" name="Text Placeholder 1">
            <a:extLst>
              <a:ext uri="{FF2B5EF4-FFF2-40B4-BE49-F238E27FC236}">
                <a16:creationId xmlns:a16="http://schemas.microsoft.com/office/drawing/2014/main" id="{764839F9-AA0C-7643-BBEB-50153563181A}"/>
              </a:ext>
            </a:extLst>
          </p:cNvPr>
          <p:cNvSpPr txBox="1">
            <a:spLocks/>
          </p:cNvSpPr>
          <p:nvPr/>
        </p:nvSpPr>
        <p:spPr>
          <a:xfrm>
            <a:off x="422601" y="3433192"/>
            <a:ext cx="3639004" cy="823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Member Services</a:t>
            </a:r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D021FB62-479F-E947-BEF2-A6057AE63458}"/>
              </a:ext>
            </a:extLst>
          </p:cNvPr>
          <p:cNvSpPr txBox="1">
            <a:spLocks/>
          </p:cNvSpPr>
          <p:nvPr/>
        </p:nvSpPr>
        <p:spPr>
          <a:xfrm>
            <a:off x="8187482" y="3433192"/>
            <a:ext cx="3639003" cy="795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Self Service</a:t>
            </a:r>
          </a:p>
        </p:txBody>
      </p:sp>
      <p:sp>
        <p:nvSpPr>
          <p:cNvPr id="145" name="Text Placeholder 1">
            <a:extLst>
              <a:ext uri="{FF2B5EF4-FFF2-40B4-BE49-F238E27FC236}">
                <a16:creationId xmlns:a16="http://schemas.microsoft.com/office/drawing/2014/main" id="{BBECC7CA-EB99-FA41-BFFC-ED96896ECEC7}"/>
              </a:ext>
            </a:extLst>
          </p:cNvPr>
          <p:cNvSpPr txBox="1">
            <a:spLocks/>
          </p:cNvSpPr>
          <p:nvPr/>
        </p:nvSpPr>
        <p:spPr>
          <a:xfrm>
            <a:off x="666682" y="3976223"/>
            <a:ext cx="3096528" cy="19082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Smart screens display member data in real-time during each call</a:t>
            </a:r>
          </a:p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Proactively answering the unasked questions – so no call back is needed</a:t>
            </a:r>
          </a:p>
        </p:txBody>
      </p:sp>
      <p:sp>
        <p:nvSpPr>
          <p:cNvPr id="146" name="Text Placeholder 5">
            <a:extLst>
              <a:ext uri="{FF2B5EF4-FFF2-40B4-BE49-F238E27FC236}">
                <a16:creationId xmlns:a16="http://schemas.microsoft.com/office/drawing/2014/main" id="{7B293AF5-E278-6C43-93F9-5BB9A21A4E1A}"/>
              </a:ext>
            </a:extLst>
          </p:cNvPr>
          <p:cNvSpPr txBox="1">
            <a:spLocks/>
          </p:cNvSpPr>
          <p:nvPr/>
        </p:nvSpPr>
        <p:spPr>
          <a:xfrm>
            <a:off x="4587117" y="3976223"/>
            <a:ext cx="3005912" cy="1631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Hyper-personalized information sent via text</a:t>
            </a:r>
          </a:p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Promotes member savings, better outcomes and increased satisfaction</a:t>
            </a:r>
          </a:p>
        </p:txBody>
      </p:sp>
      <p:sp>
        <p:nvSpPr>
          <p:cNvPr id="147" name="Text Placeholder 17">
            <a:extLst>
              <a:ext uri="{FF2B5EF4-FFF2-40B4-BE49-F238E27FC236}">
                <a16:creationId xmlns:a16="http://schemas.microsoft.com/office/drawing/2014/main" id="{0E553160-BF1D-1C4A-82A5-C88B902AA79A}"/>
              </a:ext>
            </a:extLst>
          </p:cNvPr>
          <p:cNvSpPr txBox="1">
            <a:spLocks/>
          </p:cNvSpPr>
          <p:nvPr/>
        </p:nvSpPr>
        <p:spPr>
          <a:xfrm>
            <a:off x="8428790" y="3976223"/>
            <a:ext cx="3290116" cy="17851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5E0A2"/>
              </a:buClr>
              <a:buFont typeface="Arial" panose="020B0604020202020204" pitchFamily="34" charset="0"/>
              <a:buNone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600" b="1" kern="1200">
                <a:solidFill>
                  <a:srgbClr val="1D2A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Cost savings from a different drug or distribution channel </a:t>
            </a:r>
          </a:p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Staying adherent</a:t>
            </a:r>
          </a:p>
          <a:p>
            <a:pPr marL="174625" indent="-17462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Disease and therapy education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2E42CB-8052-F840-933B-F0BAB170341F}"/>
              </a:ext>
            </a:extLst>
          </p:cNvPr>
          <p:cNvGrpSpPr/>
          <p:nvPr/>
        </p:nvGrpSpPr>
        <p:grpSpPr>
          <a:xfrm>
            <a:off x="1515381" y="1634051"/>
            <a:ext cx="1453444" cy="1545116"/>
            <a:chOff x="5424487" y="2360295"/>
            <a:chExt cx="1993392" cy="2119120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151F053-410A-6E49-AD5D-85008781600F}"/>
                </a:ext>
              </a:extLst>
            </p:cNvPr>
            <p:cNvSpPr/>
            <p:nvPr/>
          </p:nvSpPr>
          <p:spPr>
            <a:xfrm>
              <a:off x="5906833" y="2567749"/>
              <a:ext cx="962406" cy="962406"/>
            </a:xfrm>
            <a:custGeom>
              <a:avLst/>
              <a:gdLst>
                <a:gd name="connsiteX0" fmla="*/ 962406 w 962406"/>
                <a:gd name="connsiteY0" fmla="*/ 481203 h 962406"/>
                <a:gd name="connsiteX1" fmla="*/ 481203 w 962406"/>
                <a:gd name="connsiteY1" fmla="*/ 962406 h 962406"/>
                <a:gd name="connsiteX2" fmla="*/ 0 w 962406"/>
                <a:gd name="connsiteY2" fmla="*/ 481203 h 962406"/>
                <a:gd name="connsiteX3" fmla="*/ 481203 w 962406"/>
                <a:gd name="connsiteY3" fmla="*/ 0 h 962406"/>
                <a:gd name="connsiteX4" fmla="*/ 962406 w 962406"/>
                <a:gd name="connsiteY4" fmla="*/ 481203 h 96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406" h="962406">
                  <a:moveTo>
                    <a:pt x="962406" y="481203"/>
                  </a:moveTo>
                  <a:cubicBezTo>
                    <a:pt x="962406" y="746964"/>
                    <a:pt x="746964" y="962406"/>
                    <a:pt x="481203" y="962406"/>
                  </a:cubicBezTo>
                  <a:cubicBezTo>
                    <a:pt x="215442" y="962406"/>
                    <a:pt x="0" y="746964"/>
                    <a:pt x="0" y="481203"/>
                  </a:cubicBezTo>
                  <a:cubicBezTo>
                    <a:pt x="0" y="215442"/>
                    <a:pt x="215442" y="0"/>
                    <a:pt x="481203" y="0"/>
                  </a:cubicBezTo>
                  <a:cubicBezTo>
                    <a:pt x="746964" y="0"/>
                    <a:pt x="962406" y="215442"/>
                    <a:pt x="962406" y="481203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2A0BB66D-B495-B94A-861C-4C4A9DAE8916}"/>
                </a:ext>
              </a:extLst>
            </p:cNvPr>
            <p:cNvSpPr/>
            <p:nvPr/>
          </p:nvSpPr>
          <p:spPr>
            <a:xfrm>
              <a:off x="5454848" y="3533013"/>
              <a:ext cx="1865876" cy="945260"/>
            </a:xfrm>
            <a:custGeom>
              <a:avLst/>
              <a:gdLst>
                <a:gd name="connsiteX0" fmla="*/ 933188 w 1865876"/>
                <a:gd name="connsiteY0" fmla="*/ 0 h 945260"/>
                <a:gd name="connsiteX1" fmla="*/ 2215 w 1865876"/>
                <a:gd name="connsiteY1" fmla="*/ 779526 h 945260"/>
                <a:gd name="connsiteX2" fmla="*/ 116515 w 1865876"/>
                <a:gd name="connsiteY2" fmla="*/ 942975 h 945260"/>
                <a:gd name="connsiteX3" fmla="*/ 141089 w 1865876"/>
                <a:gd name="connsiteY3" fmla="*/ 945261 h 945260"/>
                <a:gd name="connsiteX4" fmla="*/ 1724716 w 1865876"/>
                <a:gd name="connsiteY4" fmla="*/ 945261 h 945260"/>
                <a:gd name="connsiteX5" fmla="*/ 1865876 w 1865876"/>
                <a:gd name="connsiteY5" fmla="*/ 804101 h 945260"/>
                <a:gd name="connsiteX6" fmla="*/ 1863590 w 1865876"/>
                <a:gd name="connsiteY6" fmla="*/ 779526 h 945260"/>
                <a:gd name="connsiteX7" fmla="*/ 933188 w 1865876"/>
                <a:gd name="connsiteY7" fmla="*/ 0 h 9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876" h="945260">
                  <a:moveTo>
                    <a:pt x="933188" y="0"/>
                  </a:moveTo>
                  <a:cubicBezTo>
                    <a:pt x="474845" y="0"/>
                    <a:pt x="82796" y="328613"/>
                    <a:pt x="2215" y="779526"/>
                  </a:cubicBezTo>
                  <a:cubicBezTo>
                    <a:pt x="-11501" y="856107"/>
                    <a:pt x="39934" y="929831"/>
                    <a:pt x="116515" y="942975"/>
                  </a:cubicBezTo>
                  <a:cubicBezTo>
                    <a:pt x="124516" y="944118"/>
                    <a:pt x="132517" y="945261"/>
                    <a:pt x="141089" y="945261"/>
                  </a:cubicBezTo>
                  <a:lnTo>
                    <a:pt x="1724716" y="945261"/>
                  </a:lnTo>
                  <a:cubicBezTo>
                    <a:pt x="1802440" y="945261"/>
                    <a:pt x="1865876" y="881824"/>
                    <a:pt x="1865876" y="804101"/>
                  </a:cubicBezTo>
                  <a:cubicBezTo>
                    <a:pt x="1865876" y="796099"/>
                    <a:pt x="1865305" y="787527"/>
                    <a:pt x="1863590" y="779526"/>
                  </a:cubicBezTo>
                  <a:cubicBezTo>
                    <a:pt x="1783580" y="328613"/>
                    <a:pt x="1391531" y="0"/>
                    <a:pt x="933188" y="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C4BD4ED-FBDB-1E49-ADA1-67467240FF0C}"/>
                </a:ext>
              </a:extLst>
            </p:cNvPr>
            <p:cNvSpPr/>
            <p:nvPr/>
          </p:nvSpPr>
          <p:spPr>
            <a:xfrm>
              <a:off x="6003988" y="2567749"/>
              <a:ext cx="962406" cy="962406"/>
            </a:xfrm>
            <a:custGeom>
              <a:avLst/>
              <a:gdLst>
                <a:gd name="connsiteX0" fmla="*/ 962406 w 962406"/>
                <a:gd name="connsiteY0" fmla="*/ 481203 h 962406"/>
                <a:gd name="connsiteX1" fmla="*/ 481203 w 962406"/>
                <a:gd name="connsiteY1" fmla="*/ 962406 h 962406"/>
                <a:gd name="connsiteX2" fmla="*/ 0 w 962406"/>
                <a:gd name="connsiteY2" fmla="*/ 481203 h 962406"/>
                <a:gd name="connsiteX3" fmla="*/ 481203 w 962406"/>
                <a:gd name="connsiteY3" fmla="*/ 0 h 962406"/>
                <a:gd name="connsiteX4" fmla="*/ 962406 w 962406"/>
                <a:gd name="connsiteY4" fmla="*/ 481203 h 96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406" h="962406">
                  <a:moveTo>
                    <a:pt x="962406" y="481203"/>
                  </a:moveTo>
                  <a:cubicBezTo>
                    <a:pt x="962406" y="746964"/>
                    <a:pt x="746964" y="962406"/>
                    <a:pt x="481203" y="962406"/>
                  </a:cubicBezTo>
                  <a:cubicBezTo>
                    <a:pt x="215442" y="962406"/>
                    <a:pt x="0" y="746964"/>
                    <a:pt x="0" y="481203"/>
                  </a:cubicBezTo>
                  <a:cubicBezTo>
                    <a:pt x="0" y="215442"/>
                    <a:pt x="215442" y="0"/>
                    <a:pt x="481203" y="0"/>
                  </a:cubicBezTo>
                  <a:cubicBezTo>
                    <a:pt x="746964" y="0"/>
                    <a:pt x="962406" y="215442"/>
                    <a:pt x="962406" y="481203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4FFBB30-C675-8849-B649-2811B3E6CC75}"/>
                </a:ext>
              </a:extLst>
            </p:cNvPr>
            <p:cNvSpPr/>
            <p:nvPr/>
          </p:nvSpPr>
          <p:spPr>
            <a:xfrm>
              <a:off x="5552003" y="3533013"/>
              <a:ext cx="1865876" cy="945260"/>
            </a:xfrm>
            <a:custGeom>
              <a:avLst/>
              <a:gdLst>
                <a:gd name="connsiteX0" fmla="*/ 933188 w 1865876"/>
                <a:gd name="connsiteY0" fmla="*/ 0 h 945260"/>
                <a:gd name="connsiteX1" fmla="*/ 2215 w 1865876"/>
                <a:gd name="connsiteY1" fmla="*/ 779526 h 945260"/>
                <a:gd name="connsiteX2" fmla="*/ 116515 w 1865876"/>
                <a:gd name="connsiteY2" fmla="*/ 942975 h 945260"/>
                <a:gd name="connsiteX3" fmla="*/ 141089 w 1865876"/>
                <a:gd name="connsiteY3" fmla="*/ 945261 h 945260"/>
                <a:gd name="connsiteX4" fmla="*/ 1724716 w 1865876"/>
                <a:gd name="connsiteY4" fmla="*/ 945261 h 945260"/>
                <a:gd name="connsiteX5" fmla="*/ 1865876 w 1865876"/>
                <a:gd name="connsiteY5" fmla="*/ 804101 h 945260"/>
                <a:gd name="connsiteX6" fmla="*/ 1863590 w 1865876"/>
                <a:gd name="connsiteY6" fmla="*/ 779526 h 945260"/>
                <a:gd name="connsiteX7" fmla="*/ 933188 w 1865876"/>
                <a:gd name="connsiteY7" fmla="*/ 0 h 9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876" h="945260">
                  <a:moveTo>
                    <a:pt x="933188" y="0"/>
                  </a:moveTo>
                  <a:cubicBezTo>
                    <a:pt x="474845" y="0"/>
                    <a:pt x="82796" y="328613"/>
                    <a:pt x="2215" y="779526"/>
                  </a:cubicBezTo>
                  <a:cubicBezTo>
                    <a:pt x="-11501" y="856107"/>
                    <a:pt x="39934" y="929831"/>
                    <a:pt x="116515" y="942975"/>
                  </a:cubicBezTo>
                  <a:cubicBezTo>
                    <a:pt x="124516" y="944118"/>
                    <a:pt x="132517" y="945261"/>
                    <a:pt x="141089" y="945261"/>
                  </a:cubicBezTo>
                  <a:lnTo>
                    <a:pt x="1724716" y="945261"/>
                  </a:lnTo>
                  <a:cubicBezTo>
                    <a:pt x="1802440" y="945261"/>
                    <a:pt x="1865876" y="881824"/>
                    <a:pt x="1865876" y="804101"/>
                  </a:cubicBezTo>
                  <a:cubicBezTo>
                    <a:pt x="1865876" y="796099"/>
                    <a:pt x="1865305" y="787527"/>
                    <a:pt x="1863590" y="779526"/>
                  </a:cubicBezTo>
                  <a:cubicBezTo>
                    <a:pt x="1783580" y="328613"/>
                    <a:pt x="1391531" y="0"/>
                    <a:pt x="933188" y="0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B4BDBD8C-49E1-2C45-93A8-9CDA1684F7E1}"/>
                </a:ext>
              </a:extLst>
            </p:cNvPr>
            <p:cNvSpPr/>
            <p:nvPr/>
          </p:nvSpPr>
          <p:spPr>
            <a:xfrm>
              <a:off x="5876543" y="2488882"/>
              <a:ext cx="1042416" cy="1042416"/>
            </a:xfrm>
            <a:custGeom>
              <a:avLst/>
              <a:gdLst>
                <a:gd name="connsiteX0" fmla="*/ 521208 w 1042416"/>
                <a:gd name="connsiteY0" fmla="*/ 1042416 h 1042416"/>
                <a:gd name="connsiteX1" fmla="*/ 0 w 1042416"/>
                <a:gd name="connsiteY1" fmla="*/ 521208 h 1042416"/>
                <a:gd name="connsiteX2" fmla="*/ 521208 w 1042416"/>
                <a:gd name="connsiteY2" fmla="*/ 0 h 1042416"/>
                <a:gd name="connsiteX3" fmla="*/ 1042416 w 1042416"/>
                <a:gd name="connsiteY3" fmla="*/ 521208 h 1042416"/>
                <a:gd name="connsiteX4" fmla="*/ 1042416 w 1042416"/>
                <a:gd name="connsiteY4" fmla="*/ 521208 h 1042416"/>
                <a:gd name="connsiteX5" fmla="*/ 521208 w 1042416"/>
                <a:gd name="connsiteY5" fmla="*/ 1042416 h 1042416"/>
                <a:gd name="connsiteX6" fmla="*/ 521208 w 1042416"/>
                <a:gd name="connsiteY6" fmla="*/ 80010 h 1042416"/>
                <a:gd name="connsiteX7" fmla="*/ 80010 w 1042416"/>
                <a:gd name="connsiteY7" fmla="*/ 521208 h 1042416"/>
                <a:gd name="connsiteX8" fmla="*/ 521208 w 1042416"/>
                <a:gd name="connsiteY8" fmla="*/ 962406 h 1042416"/>
                <a:gd name="connsiteX9" fmla="*/ 962406 w 1042416"/>
                <a:gd name="connsiteY9" fmla="*/ 521208 h 1042416"/>
                <a:gd name="connsiteX10" fmla="*/ 521208 w 1042416"/>
                <a:gd name="connsiteY10" fmla="*/ 80010 h 1042416"/>
                <a:gd name="connsiteX11" fmla="*/ 521208 w 1042416"/>
                <a:gd name="connsiteY11" fmla="*/ 80010 h 10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2416" h="1042416">
                  <a:moveTo>
                    <a:pt x="521208" y="1042416"/>
                  </a:moveTo>
                  <a:cubicBezTo>
                    <a:pt x="233172" y="1042416"/>
                    <a:pt x="0" y="809244"/>
                    <a:pt x="0" y="521208"/>
                  </a:cubicBezTo>
                  <a:cubicBezTo>
                    <a:pt x="0" y="233172"/>
                    <a:pt x="233172" y="0"/>
                    <a:pt x="521208" y="0"/>
                  </a:cubicBezTo>
                  <a:cubicBezTo>
                    <a:pt x="809244" y="0"/>
                    <a:pt x="1042416" y="233172"/>
                    <a:pt x="1042416" y="521208"/>
                  </a:cubicBezTo>
                  <a:cubicBezTo>
                    <a:pt x="1042416" y="521208"/>
                    <a:pt x="1042416" y="521208"/>
                    <a:pt x="1042416" y="521208"/>
                  </a:cubicBezTo>
                  <a:cubicBezTo>
                    <a:pt x="1041845" y="808673"/>
                    <a:pt x="808673" y="1041844"/>
                    <a:pt x="521208" y="1042416"/>
                  </a:cubicBezTo>
                  <a:close/>
                  <a:moveTo>
                    <a:pt x="521208" y="80010"/>
                  </a:moveTo>
                  <a:cubicBezTo>
                    <a:pt x="277749" y="80010"/>
                    <a:pt x="80010" y="277749"/>
                    <a:pt x="80010" y="521208"/>
                  </a:cubicBezTo>
                  <a:cubicBezTo>
                    <a:pt x="80010" y="764667"/>
                    <a:pt x="277749" y="962406"/>
                    <a:pt x="521208" y="962406"/>
                  </a:cubicBezTo>
                  <a:cubicBezTo>
                    <a:pt x="764667" y="962406"/>
                    <a:pt x="962406" y="764667"/>
                    <a:pt x="962406" y="521208"/>
                  </a:cubicBezTo>
                  <a:cubicBezTo>
                    <a:pt x="961835" y="277749"/>
                    <a:pt x="764667" y="80582"/>
                    <a:pt x="521208" y="80010"/>
                  </a:cubicBezTo>
                  <a:lnTo>
                    <a:pt x="521208" y="80010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5E1597-E50C-5C47-AD2D-D226AE947F19}"/>
                </a:ext>
              </a:extLst>
            </p:cNvPr>
            <p:cNvSpPr/>
            <p:nvPr/>
          </p:nvSpPr>
          <p:spPr>
            <a:xfrm>
              <a:off x="5424487" y="3454126"/>
              <a:ext cx="1946555" cy="1025289"/>
            </a:xfrm>
            <a:custGeom>
              <a:avLst/>
              <a:gdLst>
                <a:gd name="connsiteX0" fmla="*/ 1765364 w 1946555"/>
                <a:gd name="connsiteY0" fmla="*/ 1025290 h 1025289"/>
                <a:gd name="connsiteX1" fmla="*/ 181166 w 1946555"/>
                <a:gd name="connsiteY1" fmla="*/ 1025290 h 1025289"/>
                <a:gd name="connsiteX2" fmla="*/ 0 w 1946555"/>
                <a:gd name="connsiteY2" fmla="*/ 844124 h 1025289"/>
                <a:gd name="connsiteX3" fmla="*/ 2858 w 1946555"/>
                <a:gd name="connsiteY3" fmla="*/ 812692 h 1025289"/>
                <a:gd name="connsiteX4" fmla="*/ 1146429 w 1946555"/>
                <a:gd name="connsiteY4" fmla="*/ 15449 h 1025289"/>
                <a:gd name="connsiteX5" fmla="*/ 1943671 w 1946555"/>
                <a:gd name="connsiteY5" fmla="*/ 812692 h 1025289"/>
                <a:gd name="connsiteX6" fmla="*/ 1796796 w 1946555"/>
                <a:gd name="connsiteY6" fmla="*/ 1023004 h 1025289"/>
                <a:gd name="connsiteX7" fmla="*/ 1765364 w 1946555"/>
                <a:gd name="connsiteY7" fmla="*/ 1025290 h 1025289"/>
                <a:gd name="connsiteX8" fmla="*/ 1765364 w 1946555"/>
                <a:gd name="connsiteY8" fmla="*/ 1025290 h 1025289"/>
                <a:gd name="connsiteX9" fmla="*/ 973264 w 1946555"/>
                <a:gd name="connsiteY9" fmla="*/ 80029 h 1025289"/>
                <a:gd name="connsiteX10" fmla="*/ 81724 w 1946555"/>
                <a:gd name="connsiteY10" fmla="*/ 826408 h 1025289"/>
                <a:gd name="connsiteX11" fmla="*/ 163449 w 1946555"/>
                <a:gd name="connsiteY11" fmla="*/ 943566 h 1025289"/>
                <a:gd name="connsiteX12" fmla="*/ 181166 w 1946555"/>
                <a:gd name="connsiteY12" fmla="*/ 945280 h 1025289"/>
                <a:gd name="connsiteX13" fmla="*/ 1764792 w 1946555"/>
                <a:gd name="connsiteY13" fmla="*/ 945280 h 1025289"/>
                <a:gd name="connsiteX14" fmla="*/ 1865948 w 1946555"/>
                <a:gd name="connsiteY14" fmla="*/ 844124 h 1025289"/>
                <a:gd name="connsiteX15" fmla="*/ 1864233 w 1946555"/>
                <a:gd name="connsiteY15" fmla="*/ 826408 h 1025289"/>
                <a:gd name="connsiteX16" fmla="*/ 973264 w 1946555"/>
                <a:gd name="connsiteY16" fmla="*/ 80029 h 1025289"/>
                <a:gd name="connsiteX17" fmla="*/ 973264 w 1946555"/>
                <a:gd name="connsiteY17" fmla="*/ 80029 h 102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6555" h="1025289">
                  <a:moveTo>
                    <a:pt x="1765364" y="1025290"/>
                  </a:moveTo>
                  <a:lnTo>
                    <a:pt x="181166" y="1025290"/>
                  </a:lnTo>
                  <a:cubicBezTo>
                    <a:pt x="81153" y="1025290"/>
                    <a:pt x="0" y="944137"/>
                    <a:pt x="0" y="844124"/>
                  </a:cubicBezTo>
                  <a:cubicBezTo>
                    <a:pt x="0" y="833266"/>
                    <a:pt x="1143" y="822979"/>
                    <a:pt x="2858" y="812692"/>
                  </a:cubicBezTo>
                  <a:cubicBezTo>
                    <a:pt x="98298" y="276625"/>
                    <a:pt x="610362" y="-79991"/>
                    <a:pt x="1146429" y="15449"/>
                  </a:cubicBezTo>
                  <a:cubicBezTo>
                    <a:pt x="1552766" y="88030"/>
                    <a:pt x="1871091" y="406356"/>
                    <a:pt x="1943671" y="812692"/>
                  </a:cubicBezTo>
                  <a:cubicBezTo>
                    <a:pt x="1961388" y="910990"/>
                    <a:pt x="1895666" y="1005287"/>
                    <a:pt x="1796796" y="1023004"/>
                  </a:cubicBezTo>
                  <a:cubicBezTo>
                    <a:pt x="1786509" y="1024719"/>
                    <a:pt x="1775651" y="1025290"/>
                    <a:pt x="1765364" y="1025290"/>
                  </a:cubicBezTo>
                  <a:lnTo>
                    <a:pt x="1765364" y="1025290"/>
                  </a:lnTo>
                  <a:close/>
                  <a:moveTo>
                    <a:pt x="973264" y="80029"/>
                  </a:moveTo>
                  <a:cubicBezTo>
                    <a:pt x="534353" y="80029"/>
                    <a:pt x="158877" y="394354"/>
                    <a:pt x="81724" y="826408"/>
                  </a:cubicBezTo>
                  <a:cubicBezTo>
                    <a:pt x="72009" y="881272"/>
                    <a:pt x="108585" y="933850"/>
                    <a:pt x="163449" y="943566"/>
                  </a:cubicBezTo>
                  <a:cubicBezTo>
                    <a:pt x="169164" y="944709"/>
                    <a:pt x="175451" y="945280"/>
                    <a:pt x="181166" y="945280"/>
                  </a:cubicBezTo>
                  <a:lnTo>
                    <a:pt x="1764792" y="945280"/>
                  </a:lnTo>
                  <a:cubicBezTo>
                    <a:pt x="1820799" y="945280"/>
                    <a:pt x="1865948" y="900132"/>
                    <a:pt x="1865948" y="844124"/>
                  </a:cubicBezTo>
                  <a:cubicBezTo>
                    <a:pt x="1865948" y="838409"/>
                    <a:pt x="1865376" y="832123"/>
                    <a:pt x="1864233" y="826408"/>
                  </a:cubicBezTo>
                  <a:cubicBezTo>
                    <a:pt x="1787652" y="394354"/>
                    <a:pt x="1411605" y="80029"/>
                    <a:pt x="973264" y="80029"/>
                  </a:cubicBezTo>
                  <a:lnTo>
                    <a:pt x="973264" y="80029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F05A531-D6C7-1B4F-80D2-C8CFAE5054D9}"/>
                </a:ext>
              </a:extLst>
            </p:cNvPr>
            <p:cNvSpPr/>
            <p:nvPr/>
          </p:nvSpPr>
          <p:spPr>
            <a:xfrm>
              <a:off x="5882258" y="2360295"/>
              <a:ext cx="1030986" cy="549783"/>
            </a:xfrm>
            <a:custGeom>
              <a:avLst/>
              <a:gdLst>
                <a:gd name="connsiteX0" fmla="*/ 996696 w 1030986"/>
                <a:gd name="connsiteY0" fmla="*/ 549783 h 549783"/>
                <a:gd name="connsiteX1" fmla="*/ 962406 w 1030986"/>
                <a:gd name="connsiteY1" fmla="*/ 515493 h 549783"/>
                <a:gd name="connsiteX2" fmla="*/ 515493 w 1030986"/>
                <a:gd name="connsiteY2" fmla="*/ 68580 h 549783"/>
                <a:gd name="connsiteX3" fmla="*/ 68580 w 1030986"/>
                <a:gd name="connsiteY3" fmla="*/ 515493 h 549783"/>
                <a:gd name="connsiteX4" fmla="*/ 34290 w 1030986"/>
                <a:gd name="connsiteY4" fmla="*/ 549783 h 549783"/>
                <a:gd name="connsiteX5" fmla="*/ 0 w 1030986"/>
                <a:gd name="connsiteY5" fmla="*/ 515493 h 549783"/>
                <a:gd name="connsiteX6" fmla="*/ 515493 w 1030986"/>
                <a:gd name="connsiteY6" fmla="*/ 0 h 549783"/>
                <a:gd name="connsiteX7" fmla="*/ 1030986 w 1030986"/>
                <a:gd name="connsiteY7" fmla="*/ 515493 h 549783"/>
                <a:gd name="connsiteX8" fmla="*/ 996696 w 1030986"/>
                <a:gd name="connsiteY8" fmla="*/ 549783 h 5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986" h="549783">
                  <a:moveTo>
                    <a:pt x="996696" y="549783"/>
                  </a:moveTo>
                  <a:cubicBezTo>
                    <a:pt x="977837" y="549783"/>
                    <a:pt x="962406" y="534353"/>
                    <a:pt x="962406" y="515493"/>
                  </a:cubicBezTo>
                  <a:cubicBezTo>
                    <a:pt x="962406" y="269177"/>
                    <a:pt x="761810" y="68580"/>
                    <a:pt x="515493" y="68580"/>
                  </a:cubicBezTo>
                  <a:cubicBezTo>
                    <a:pt x="269177" y="68580"/>
                    <a:pt x="68580" y="269177"/>
                    <a:pt x="68580" y="515493"/>
                  </a:cubicBezTo>
                  <a:cubicBezTo>
                    <a:pt x="68580" y="534353"/>
                    <a:pt x="53150" y="549783"/>
                    <a:pt x="34290" y="549783"/>
                  </a:cubicBezTo>
                  <a:cubicBezTo>
                    <a:pt x="15431" y="549783"/>
                    <a:pt x="0" y="534353"/>
                    <a:pt x="0" y="515493"/>
                  </a:cubicBezTo>
                  <a:cubicBezTo>
                    <a:pt x="0" y="231458"/>
                    <a:pt x="231458" y="0"/>
                    <a:pt x="515493" y="0"/>
                  </a:cubicBezTo>
                  <a:cubicBezTo>
                    <a:pt x="799529" y="0"/>
                    <a:pt x="1030986" y="231458"/>
                    <a:pt x="1030986" y="515493"/>
                  </a:cubicBezTo>
                  <a:cubicBezTo>
                    <a:pt x="1030986" y="534353"/>
                    <a:pt x="1015556" y="549783"/>
                    <a:pt x="996696" y="549783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C6EEA9E7-2713-9245-8668-9F96C1ED80CF}"/>
                </a:ext>
              </a:extLst>
            </p:cNvPr>
            <p:cNvSpPr/>
            <p:nvPr/>
          </p:nvSpPr>
          <p:spPr>
            <a:xfrm>
              <a:off x="5741670" y="2792349"/>
              <a:ext cx="180593" cy="389762"/>
            </a:xfrm>
            <a:custGeom>
              <a:avLst/>
              <a:gdLst>
                <a:gd name="connsiteX0" fmla="*/ 180594 w 180593"/>
                <a:gd name="connsiteY0" fmla="*/ 389763 h 389762"/>
                <a:gd name="connsiteX1" fmla="*/ 54864 w 180593"/>
                <a:gd name="connsiteY1" fmla="*/ 340614 h 389762"/>
                <a:gd name="connsiteX2" fmla="*/ 0 w 180593"/>
                <a:gd name="connsiteY2" fmla="*/ 260604 h 389762"/>
                <a:gd name="connsiteX3" fmla="*/ 0 w 180593"/>
                <a:gd name="connsiteY3" fmla="*/ 129159 h 389762"/>
                <a:gd name="connsiteX4" fmla="*/ 54864 w 180593"/>
                <a:gd name="connsiteY4" fmla="*/ 49149 h 389762"/>
                <a:gd name="connsiteX5" fmla="*/ 180594 w 180593"/>
                <a:gd name="connsiteY5" fmla="*/ 0 h 389762"/>
                <a:gd name="connsiteX6" fmla="*/ 180594 w 180593"/>
                <a:gd name="connsiteY6" fmla="*/ 389763 h 3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593" h="389762">
                  <a:moveTo>
                    <a:pt x="180594" y="389763"/>
                  </a:moveTo>
                  <a:lnTo>
                    <a:pt x="54864" y="340614"/>
                  </a:lnTo>
                  <a:cubicBezTo>
                    <a:pt x="21717" y="327470"/>
                    <a:pt x="0" y="296037"/>
                    <a:pt x="0" y="260604"/>
                  </a:cubicBezTo>
                  <a:lnTo>
                    <a:pt x="0" y="129159"/>
                  </a:lnTo>
                  <a:cubicBezTo>
                    <a:pt x="0" y="93726"/>
                    <a:pt x="21717" y="61722"/>
                    <a:pt x="54864" y="49149"/>
                  </a:cubicBezTo>
                  <a:lnTo>
                    <a:pt x="180594" y="0"/>
                  </a:lnTo>
                  <a:lnTo>
                    <a:pt x="180594" y="389763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A551815-BA76-5A4C-8781-3AE841B236FF}"/>
                </a:ext>
              </a:extLst>
            </p:cNvPr>
            <p:cNvSpPr/>
            <p:nvPr/>
          </p:nvSpPr>
          <p:spPr>
            <a:xfrm>
              <a:off x="6870382" y="2792349"/>
              <a:ext cx="180593" cy="389762"/>
            </a:xfrm>
            <a:custGeom>
              <a:avLst/>
              <a:gdLst>
                <a:gd name="connsiteX0" fmla="*/ 0 w 180593"/>
                <a:gd name="connsiteY0" fmla="*/ 389763 h 389762"/>
                <a:gd name="connsiteX1" fmla="*/ 125730 w 180593"/>
                <a:gd name="connsiteY1" fmla="*/ 340614 h 389762"/>
                <a:gd name="connsiteX2" fmla="*/ 180594 w 180593"/>
                <a:gd name="connsiteY2" fmla="*/ 260604 h 389762"/>
                <a:gd name="connsiteX3" fmla="*/ 180594 w 180593"/>
                <a:gd name="connsiteY3" fmla="*/ 129159 h 389762"/>
                <a:gd name="connsiteX4" fmla="*/ 125730 w 180593"/>
                <a:gd name="connsiteY4" fmla="*/ 49149 h 389762"/>
                <a:gd name="connsiteX5" fmla="*/ 0 w 180593"/>
                <a:gd name="connsiteY5" fmla="*/ 0 h 389762"/>
                <a:gd name="connsiteX6" fmla="*/ 0 w 180593"/>
                <a:gd name="connsiteY6" fmla="*/ 389763 h 3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593" h="389762">
                  <a:moveTo>
                    <a:pt x="0" y="389763"/>
                  </a:moveTo>
                  <a:lnTo>
                    <a:pt x="125730" y="340614"/>
                  </a:lnTo>
                  <a:cubicBezTo>
                    <a:pt x="158877" y="327470"/>
                    <a:pt x="180594" y="296037"/>
                    <a:pt x="180594" y="260604"/>
                  </a:cubicBezTo>
                  <a:lnTo>
                    <a:pt x="180594" y="129159"/>
                  </a:lnTo>
                  <a:cubicBezTo>
                    <a:pt x="180594" y="93726"/>
                    <a:pt x="158877" y="61722"/>
                    <a:pt x="125730" y="49149"/>
                  </a:cubicBezTo>
                  <a:lnTo>
                    <a:pt x="0" y="0"/>
                  </a:lnTo>
                  <a:lnTo>
                    <a:pt x="0" y="389763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503722B3-8B4E-0540-9FFA-8C6E35A00F7F}"/>
                </a:ext>
              </a:extLst>
            </p:cNvPr>
            <p:cNvSpPr/>
            <p:nvPr/>
          </p:nvSpPr>
          <p:spPr>
            <a:xfrm>
              <a:off x="6342888" y="3097006"/>
              <a:ext cx="570308" cy="223408"/>
            </a:xfrm>
            <a:custGeom>
              <a:avLst/>
              <a:gdLst>
                <a:gd name="connsiteX0" fmla="*/ 34290 w 570308"/>
                <a:gd name="connsiteY0" fmla="*/ 223408 h 223408"/>
                <a:gd name="connsiteX1" fmla="*/ 0 w 570308"/>
                <a:gd name="connsiteY1" fmla="*/ 189118 h 223408"/>
                <a:gd name="connsiteX2" fmla="*/ 34290 w 570308"/>
                <a:gd name="connsiteY2" fmla="*/ 154828 h 223408"/>
                <a:gd name="connsiteX3" fmla="*/ 413766 w 570308"/>
                <a:gd name="connsiteY3" fmla="*/ 84534 h 223408"/>
                <a:gd name="connsiteX4" fmla="*/ 507492 w 570308"/>
                <a:gd name="connsiteY4" fmla="*/ 15382 h 223408"/>
                <a:gd name="connsiteX5" fmla="*/ 554926 w 570308"/>
                <a:gd name="connsiteY5" fmla="*/ 5667 h 223408"/>
                <a:gd name="connsiteX6" fmla="*/ 564642 w 570308"/>
                <a:gd name="connsiteY6" fmla="*/ 53101 h 223408"/>
                <a:gd name="connsiteX7" fmla="*/ 34290 w 570308"/>
                <a:gd name="connsiteY7" fmla="*/ 223408 h 2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08" h="223408">
                  <a:moveTo>
                    <a:pt x="34290" y="223408"/>
                  </a:moveTo>
                  <a:cubicBezTo>
                    <a:pt x="15431" y="223408"/>
                    <a:pt x="0" y="207978"/>
                    <a:pt x="0" y="189118"/>
                  </a:cubicBezTo>
                  <a:cubicBezTo>
                    <a:pt x="0" y="170259"/>
                    <a:pt x="15431" y="154828"/>
                    <a:pt x="34290" y="154828"/>
                  </a:cubicBezTo>
                  <a:cubicBezTo>
                    <a:pt x="229743" y="154828"/>
                    <a:pt x="348615" y="116538"/>
                    <a:pt x="413766" y="84534"/>
                  </a:cubicBezTo>
                  <a:cubicBezTo>
                    <a:pt x="482918" y="50244"/>
                    <a:pt x="507492" y="15954"/>
                    <a:pt x="507492" y="15382"/>
                  </a:cubicBezTo>
                  <a:cubicBezTo>
                    <a:pt x="517779" y="-620"/>
                    <a:pt x="538924" y="-4621"/>
                    <a:pt x="554926" y="5667"/>
                  </a:cubicBezTo>
                  <a:cubicBezTo>
                    <a:pt x="570928" y="15954"/>
                    <a:pt x="574929" y="37671"/>
                    <a:pt x="564642" y="53101"/>
                  </a:cubicBezTo>
                  <a:cubicBezTo>
                    <a:pt x="560070" y="60531"/>
                    <a:pt x="449199" y="223408"/>
                    <a:pt x="34290" y="223408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09149D26-4F33-5B4F-ABC3-02782DBE540A}"/>
                </a:ext>
              </a:extLst>
            </p:cNvPr>
            <p:cNvSpPr/>
            <p:nvPr/>
          </p:nvSpPr>
          <p:spPr>
            <a:xfrm>
              <a:off x="6294881" y="3224403"/>
              <a:ext cx="205740" cy="123443"/>
            </a:xfrm>
            <a:custGeom>
              <a:avLst/>
              <a:gdLst>
                <a:gd name="connsiteX0" fmla="*/ 160592 w 205740"/>
                <a:gd name="connsiteY0" fmla="*/ 123444 h 123443"/>
                <a:gd name="connsiteX1" fmla="*/ 45149 w 205740"/>
                <a:gd name="connsiteY1" fmla="*/ 123444 h 123443"/>
                <a:gd name="connsiteX2" fmla="*/ 0 w 205740"/>
                <a:gd name="connsiteY2" fmla="*/ 78296 h 123443"/>
                <a:gd name="connsiteX3" fmla="*/ 0 w 205740"/>
                <a:gd name="connsiteY3" fmla="*/ 45148 h 123443"/>
                <a:gd name="connsiteX4" fmla="*/ 45149 w 205740"/>
                <a:gd name="connsiteY4" fmla="*/ 0 h 123443"/>
                <a:gd name="connsiteX5" fmla="*/ 160592 w 205740"/>
                <a:gd name="connsiteY5" fmla="*/ 0 h 123443"/>
                <a:gd name="connsiteX6" fmla="*/ 205740 w 205740"/>
                <a:gd name="connsiteY6" fmla="*/ 45148 h 123443"/>
                <a:gd name="connsiteX7" fmla="*/ 205740 w 205740"/>
                <a:gd name="connsiteY7" fmla="*/ 78296 h 123443"/>
                <a:gd name="connsiteX8" fmla="*/ 160592 w 205740"/>
                <a:gd name="connsiteY8" fmla="*/ 123444 h 12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" h="123443">
                  <a:moveTo>
                    <a:pt x="160592" y="123444"/>
                  </a:moveTo>
                  <a:lnTo>
                    <a:pt x="45149" y="123444"/>
                  </a:lnTo>
                  <a:cubicBezTo>
                    <a:pt x="20003" y="123444"/>
                    <a:pt x="0" y="103441"/>
                    <a:pt x="0" y="78296"/>
                  </a:cubicBezTo>
                  <a:lnTo>
                    <a:pt x="0" y="45148"/>
                  </a:lnTo>
                  <a:cubicBezTo>
                    <a:pt x="0" y="20003"/>
                    <a:pt x="20003" y="0"/>
                    <a:pt x="45149" y="0"/>
                  </a:cubicBezTo>
                  <a:lnTo>
                    <a:pt x="160592" y="0"/>
                  </a:lnTo>
                  <a:cubicBezTo>
                    <a:pt x="185738" y="0"/>
                    <a:pt x="205740" y="20003"/>
                    <a:pt x="205740" y="45148"/>
                  </a:cubicBezTo>
                  <a:lnTo>
                    <a:pt x="205740" y="78296"/>
                  </a:lnTo>
                  <a:cubicBezTo>
                    <a:pt x="205740" y="103441"/>
                    <a:pt x="185738" y="123444"/>
                    <a:pt x="160592" y="123444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BECCD95-BB6F-614F-AAFE-D061E638A754}"/>
              </a:ext>
            </a:extLst>
          </p:cNvPr>
          <p:cNvGrpSpPr/>
          <p:nvPr/>
        </p:nvGrpSpPr>
        <p:grpSpPr>
          <a:xfrm>
            <a:off x="9010230" y="1634052"/>
            <a:ext cx="1993507" cy="1556236"/>
            <a:chOff x="7300744" y="7021463"/>
            <a:chExt cx="3962736" cy="3093520"/>
          </a:xfrm>
        </p:grpSpPr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72FF2C7-D27F-EF45-BD18-504515C86EA9}"/>
                </a:ext>
              </a:extLst>
            </p:cNvPr>
            <p:cNvSpPr/>
            <p:nvPr/>
          </p:nvSpPr>
          <p:spPr>
            <a:xfrm>
              <a:off x="7621311" y="7062611"/>
              <a:ext cx="3601021" cy="2231136"/>
            </a:xfrm>
            <a:custGeom>
              <a:avLst/>
              <a:gdLst>
                <a:gd name="connsiteX0" fmla="*/ 227457 w 3601021"/>
                <a:gd name="connsiteY0" fmla="*/ 2231136 h 2231136"/>
                <a:gd name="connsiteX1" fmla="*/ 0 w 3601021"/>
                <a:gd name="connsiteY1" fmla="*/ 2003679 h 2231136"/>
                <a:gd name="connsiteX2" fmla="*/ 0 w 3601021"/>
                <a:gd name="connsiteY2" fmla="*/ 227457 h 2231136"/>
                <a:gd name="connsiteX3" fmla="*/ 227457 w 3601021"/>
                <a:gd name="connsiteY3" fmla="*/ 0 h 2231136"/>
                <a:gd name="connsiteX4" fmla="*/ 3373565 w 3601021"/>
                <a:gd name="connsiteY4" fmla="*/ 0 h 2231136"/>
                <a:gd name="connsiteX5" fmla="*/ 3601022 w 3601021"/>
                <a:gd name="connsiteY5" fmla="*/ 227457 h 2231136"/>
                <a:gd name="connsiteX6" fmla="*/ 3601022 w 3601021"/>
                <a:gd name="connsiteY6" fmla="*/ 2003679 h 2231136"/>
                <a:gd name="connsiteX7" fmla="*/ 3373565 w 3601021"/>
                <a:gd name="connsiteY7" fmla="*/ 2231136 h 2231136"/>
                <a:gd name="connsiteX8" fmla="*/ 227457 w 3601021"/>
                <a:gd name="connsiteY8" fmla="*/ 2231136 h 2231136"/>
                <a:gd name="connsiteX9" fmla="*/ 227457 w 3601021"/>
                <a:gd name="connsiteY9" fmla="*/ 2231136 h 2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021" h="2231136">
                  <a:moveTo>
                    <a:pt x="227457" y="2231136"/>
                  </a:moveTo>
                  <a:cubicBezTo>
                    <a:pt x="102299" y="2231136"/>
                    <a:pt x="0" y="2128838"/>
                    <a:pt x="0" y="2003679"/>
                  </a:cubicBezTo>
                  <a:lnTo>
                    <a:pt x="0" y="227457"/>
                  </a:lnTo>
                  <a:cubicBezTo>
                    <a:pt x="0" y="102298"/>
                    <a:pt x="102299" y="0"/>
                    <a:pt x="227457" y="0"/>
                  </a:cubicBezTo>
                  <a:lnTo>
                    <a:pt x="3373565" y="0"/>
                  </a:lnTo>
                  <a:cubicBezTo>
                    <a:pt x="3498723" y="0"/>
                    <a:pt x="3601022" y="102298"/>
                    <a:pt x="3601022" y="227457"/>
                  </a:cubicBezTo>
                  <a:lnTo>
                    <a:pt x="3601022" y="2003679"/>
                  </a:lnTo>
                  <a:cubicBezTo>
                    <a:pt x="3601022" y="2128838"/>
                    <a:pt x="3498723" y="2231136"/>
                    <a:pt x="3373565" y="2231136"/>
                  </a:cubicBezTo>
                  <a:lnTo>
                    <a:pt x="227457" y="2231136"/>
                  </a:lnTo>
                  <a:lnTo>
                    <a:pt x="227457" y="2231136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19B5BD53-662D-744B-9D50-DD1CBE731F8B}"/>
                </a:ext>
              </a:extLst>
            </p:cNvPr>
            <p:cNvSpPr/>
            <p:nvPr/>
          </p:nvSpPr>
          <p:spPr>
            <a:xfrm>
              <a:off x="8505422" y="9605215"/>
              <a:ext cx="1853946" cy="257175"/>
            </a:xfrm>
            <a:custGeom>
              <a:avLst/>
              <a:gdLst>
                <a:gd name="connsiteX0" fmla="*/ 0 w 1853946"/>
                <a:gd name="connsiteY0" fmla="*/ 257175 h 257175"/>
                <a:gd name="connsiteX1" fmla="*/ 1853946 w 1853946"/>
                <a:gd name="connsiteY1" fmla="*/ 257175 h 257175"/>
                <a:gd name="connsiteX2" fmla="*/ 0 w 1853946"/>
                <a:gd name="connsiteY2" fmla="*/ 257175 h 257175"/>
                <a:gd name="connsiteX3" fmla="*/ 0 w 1853946"/>
                <a:gd name="connsiteY3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46" h="257175">
                  <a:moveTo>
                    <a:pt x="0" y="257175"/>
                  </a:moveTo>
                  <a:lnTo>
                    <a:pt x="1853946" y="257175"/>
                  </a:lnTo>
                  <a:cubicBezTo>
                    <a:pt x="1283589" y="-85725"/>
                    <a:pt x="570357" y="-85725"/>
                    <a:pt x="0" y="257175"/>
                  </a:cubicBezTo>
                  <a:lnTo>
                    <a:pt x="0" y="257175"/>
                  </a:ln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ECFE5FD-659A-6B4E-B578-3FBBCE8C1287}"/>
                </a:ext>
              </a:extLst>
            </p:cNvPr>
            <p:cNvSpPr/>
            <p:nvPr/>
          </p:nvSpPr>
          <p:spPr>
            <a:xfrm>
              <a:off x="7580163" y="7021463"/>
              <a:ext cx="3683317" cy="2313431"/>
            </a:xfrm>
            <a:custGeom>
              <a:avLst/>
              <a:gdLst>
                <a:gd name="connsiteX0" fmla="*/ 3414712 w 3683317"/>
                <a:gd name="connsiteY0" fmla="*/ 2313432 h 2313431"/>
                <a:gd name="connsiteX1" fmla="*/ 268605 w 3683317"/>
                <a:gd name="connsiteY1" fmla="*/ 2313432 h 2313431"/>
                <a:gd name="connsiteX2" fmla="*/ 0 w 3683317"/>
                <a:gd name="connsiteY2" fmla="*/ 2044827 h 2313431"/>
                <a:gd name="connsiteX3" fmla="*/ 0 w 3683317"/>
                <a:gd name="connsiteY3" fmla="*/ 268605 h 2313431"/>
                <a:gd name="connsiteX4" fmla="*/ 268605 w 3683317"/>
                <a:gd name="connsiteY4" fmla="*/ 0 h 2313431"/>
                <a:gd name="connsiteX5" fmla="*/ 3414712 w 3683317"/>
                <a:gd name="connsiteY5" fmla="*/ 0 h 2313431"/>
                <a:gd name="connsiteX6" fmla="*/ 3683317 w 3683317"/>
                <a:gd name="connsiteY6" fmla="*/ 268605 h 2313431"/>
                <a:gd name="connsiteX7" fmla="*/ 3683317 w 3683317"/>
                <a:gd name="connsiteY7" fmla="*/ 2044827 h 2313431"/>
                <a:gd name="connsiteX8" fmla="*/ 3414712 w 3683317"/>
                <a:gd name="connsiteY8" fmla="*/ 2313432 h 2313431"/>
                <a:gd name="connsiteX9" fmla="*/ 268605 w 3683317"/>
                <a:gd name="connsiteY9" fmla="*/ 80010 h 2313431"/>
                <a:gd name="connsiteX10" fmla="*/ 80010 w 3683317"/>
                <a:gd name="connsiteY10" fmla="*/ 268605 h 2313431"/>
                <a:gd name="connsiteX11" fmla="*/ 80010 w 3683317"/>
                <a:gd name="connsiteY11" fmla="*/ 2044827 h 2313431"/>
                <a:gd name="connsiteX12" fmla="*/ 268605 w 3683317"/>
                <a:gd name="connsiteY12" fmla="*/ 2233422 h 2313431"/>
                <a:gd name="connsiteX13" fmla="*/ 3414712 w 3683317"/>
                <a:gd name="connsiteY13" fmla="*/ 2233422 h 2313431"/>
                <a:gd name="connsiteX14" fmla="*/ 3603307 w 3683317"/>
                <a:gd name="connsiteY14" fmla="*/ 2044827 h 2313431"/>
                <a:gd name="connsiteX15" fmla="*/ 3603307 w 3683317"/>
                <a:gd name="connsiteY15" fmla="*/ 268605 h 2313431"/>
                <a:gd name="connsiteX16" fmla="*/ 3414712 w 3683317"/>
                <a:gd name="connsiteY16" fmla="*/ 80010 h 2313431"/>
                <a:gd name="connsiteX17" fmla="*/ 268605 w 3683317"/>
                <a:gd name="connsiteY17" fmla="*/ 80010 h 231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3317" h="2313431">
                  <a:moveTo>
                    <a:pt x="3414712" y="2313432"/>
                  </a:moveTo>
                  <a:lnTo>
                    <a:pt x="268605" y="2313432"/>
                  </a:lnTo>
                  <a:cubicBezTo>
                    <a:pt x="120015" y="2313432"/>
                    <a:pt x="0" y="2193417"/>
                    <a:pt x="0" y="2044827"/>
                  </a:cubicBezTo>
                  <a:lnTo>
                    <a:pt x="0" y="268605"/>
                  </a:lnTo>
                  <a:cubicBezTo>
                    <a:pt x="0" y="120015"/>
                    <a:pt x="120015" y="0"/>
                    <a:pt x="268605" y="0"/>
                  </a:cubicBezTo>
                  <a:lnTo>
                    <a:pt x="3414712" y="0"/>
                  </a:lnTo>
                  <a:cubicBezTo>
                    <a:pt x="3562731" y="0"/>
                    <a:pt x="3683317" y="120586"/>
                    <a:pt x="3683317" y="268605"/>
                  </a:cubicBezTo>
                  <a:lnTo>
                    <a:pt x="3683317" y="2044827"/>
                  </a:lnTo>
                  <a:cubicBezTo>
                    <a:pt x="3683317" y="2193417"/>
                    <a:pt x="3563302" y="2313432"/>
                    <a:pt x="3414712" y="2313432"/>
                  </a:cubicBezTo>
                  <a:close/>
                  <a:moveTo>
                    <a:pt x="268605" y="80010"/>
                  </a:moveTo>
                  <a:cubicBezTo>
                    <a:pt x="164592" y="80010"/>
                    <a:pt x="80010" y="164592"/>
                    <a:pt x="80010" y="268605"/>
                  </a:cubicBezTo>
                  <a:lnTo>
                    <a:pt x="80010" y="2044827"/>
                  </a:lnTo>
                  <a:cubicBezTo>
                    <a:pt x="80010" y="2148840"/>
                    <a:pt x="164592" y="2233422"/>
                    <a:pt x="268605" y="2233422"/>
                  </a:cubicBezTo>
                  <a:lnTo>
                    <a:pt x="3414712" y="2233422"/>
                  </a:lnTo>
                  <a:cubicBezTo>
                    <a:pt x="3518726" y="2233422"/>
                    <a:pt x="3603307" y="2148840"/>
                    <a:pt x="3603307" y="2044827"/>
                  </a:cubicBezTo>
                  <a:lnTo>
                    <a:pt x="3603307" y="268605"/>
                  </a:lnTo>
                  <a:cubicBezTo>
                    <a:pt x="3603307" y="164592"/>
                    <a:pt x="3518726" y="80010"/>
                    <a:pt x="3414712" y="80010"/>
                  </a:cubicBezTo>
                  <a:lnTo>
                    <a:pt x="268605" y="80010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273951E-35BC-6949-B951-E1E5F71567AA}"/>
                </a:ext>
              </a:extLst>
            </p:cNvPr>
            <p:cNvSpPr/>
            <p:nvPr/>
          </p:nvSpPr>
          <p:spPr>
            <a:xfrm>
              <a:off x="7580163" y="8891411"/>
              <a:ext cx="3683317" cy="443483"/>
            </a:xfrm>
            <a:custGeom>
              <a:avLst/>
              <a:gdLst>
                <a:gd name="connsiteX0" fmla="*/ 3414712 w 3683317"/>
                <a:gd name="connsiteY0" fmla="*/ 443484 h 443483"/>
                <a:gd name="connsiteX1" fmla="*/ 268605 w 3683317"/>
                <a:gd name="connsiteY1" fmla="*/ 443484 h 443483"/>
                <a:gd name="connsiteX2" fmla="*/ 0 w 3683317"/>
                <a:gd name="connsiteY2" fmla="*/ 174879 h 443483"/>
                <a:gd name="connsiteX3" fmla="*/ 0 w 3683317"/>
                <a:gd name="connsiteY3" fmla="*/ 40005 h 443483"/>
                <a:gd name="connsiteX4" fmla="*/ 40005 w 3683317"/>
                <a:gd name="connsiteY4" fmla="*/ 0 h 443483"/>
                <a:gd name="connsiteX5" fmla="*/ 3643312 w 3683317"/>
                <a:gd name="connsiteY5" fmla="*/ 0 h 443483"/>
                <a:gd name="connsiteX6" fmla="*/ 3683317 w 3683317"/>
                <a:gd name="connsiteY6" fmla="*/ 40005 h 443483"/>
                <a:gd name="connsiteX7" fmla="*/ 3683317 w 3683317"/>
                <a:gd name="connsiteY7" fmla="*/ 174879 h 443483"/>
                <a:gd name="connsiteX8" fmla="*/ 3414712 w 3683317"/>
                <a:gd name="connsiteY8" fmla="*/ 443484 h 443483"/>
                <a:gd name="connsiteX9" fmla="*/ 80010 w 3683317"/>
                <a:gd name="connsiteY9" fmla="*/ 80010 h 443483"/>
                <a:gd name="connsiteX10" fmla="*/ 80010 w 3683317"/>
                <a:gd name="connsiteY10" fmla="*/ 174879 h 443483"/>
                <a:gd name="connsiteX11" fmla="*/ 268605 w 3683317"/>
                <a:gd name="connsiteY11" fmla="*/ 363474 h 443483"/>
                <a:gd name="connsiteX12" fmla="*/ 3414712 w 3683317"/>
                <a:gd name="connsiteY12" fmla="*/ 363474 h 443483"/>
                <a:gd name="connsiteX13" fmla="*/ 3603307 w 3683317"/>
                <a:gd name="connsiteY13" fmla="*/ 174879 h 443483"/>
                <a:gd name="connsiteX14" fmla="*/ 3603307 w 3683317"/>
                <a:gd name="connsiteY14" fmla="*/ 80010 h 443483"/>
                <a:gd name="connsiteX15" fmla="*/ 80010 w 3683317"/>
                <a:gd name="connsiteY15" fmla="*/ 80010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3317" h="443483">
                  <a:moveTo>
                    <a:pt x="3414712" y="443484"/>
                  </a:moveTo>
                  <a:lnTo>
                    <a:pt x="268605" y="443484"/>
                  </a:lnTo>
                  <a:cubicBezTo>
                    <a:pt x="120015" y="443484"/>
                    <a:pt x="0" y="323469"/>
                    <a:pt x="0" y="174879"/>
                  </a:cubicBezTo>
                  <a:lnTo>
                    <a:pt x="0" y="40005"/>
                  </a:lnTo>
                  <a:cubicBezTo>
                    <a:pt x="0" y="17716"/>
                    <a:pt x="17717" y="0"/>
                    <a:pt x="40005" y="0"/>
                  </a:cubicBezTo>
                  <a:lnTo>
                    <a:pt x="3643312" y="0"/>
                  </a:lnTo>
                  <a:cubicBezTo>
                    <a:pt x="3665601" y="0"/>
                    <a:pt x="3683317" y="17716"/>
                    <a:pt x="3683317" y="40005"/>
                  </a:cubicBezTo>
                  <a:lnTo>
                    <a:pt x="3683317" y="174879"/>
                  </a:lnTo>
                  <a:cubicBezTo>
                    <a:pt x="3683317" y="323469"/>
                    <a:pt x="3563302" y="443484"/>
                    <a:pt x="3414712" y="443484"/>
                  </a:cubicBezTo>
                  <a:close/>
                  <a:moveTo>
                    <a:pt x="80010" y="80010"/>
                  </a:moveTo>
                  <a:lnTo>
                    <a:pt x="80010" y="174879"/>
                  </a:lnTo>
                  <a:cubicBezTo>
                    <a:pt x="80010" y="278892"/>
                    <a:pt x="164592" y="363474"/>
                    <a:pt x="268605" y="363474"/>
                  </a:cubicBezTo>
                  <a:lnTo>
                    <a:pt x="3414712" y="363474"/>
                  </a:lnTo>
                  <a:cubicBezTo>
                    <a:pt x="3518726" y="363474"/>
                    <a:pt x="3603307" y="278892"/>
                    <a:pt x="3603307" y="174879"/>
                  </a:cubicBezTo>
                  <a:lnTo>
                    <a:pt x="3603307" y="80010"/>
                  </a:lnTo>
                  <a:lnTo>
                    <a:pt x="80010" y="80010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B27E0C7D-4A8C-3A4F-A8B0-32577B12B281}"/>
                </a:ext>
              </a:extLst>
            </p:cNvPr>
            <p:cNvSpPr/>
            <p:nvPr/>
          </p:nvSpPr>
          <p:spPr>
            <a:xfrm>
              <a:off x="7586450" y="8894840"/>
              <a:ext cx="3671315" cy="80010"/>
            </a:xfrm>
            <a:custGeom>
              <a:avLst/>
              <a:gdLst>
                <a:gd name="connsiteX0" fmla="*/ 3631311 w 3671315"/>
                <a:gd name="connsiteY0" fmla="*/ 80010 h 80010"/>
                <a:gd name="connsiteX1" fmla="*/ 40005 w 3671315"/>
                <a:gd name="connsiteY1" fmla="*/ 80010 h 80010"/>
                <a:gd name="connsiteX2" fmla="*/ 0 w 3671315"/>
                <a:gd name="connsiteY2" fmla="*/ 40005 h 80010"/>
                <a:gd name="connsiteX3" fmla="*/ 40005 w 3671315"/>
                <a:gd name="connsiteY3" fmla="*/ 0 h 80010"/>
                <a:gd name="connsiteX4" fmla="*/ 3631311 w 3671315"/>
                <a:gd name="connsiteY4" fmla="*/ 0 h 80010"/>
                <a:gd name="connsiteX5" fmla="*/ 3671316 w 3671315"/>
                <a:gd name="connsiteY5" fmla="*/ 40005 h 80010"/>
                <a:gd name="connsiteX6" fmla="*/ 3631311 w 3671315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1315" h="80010">
                  <a:moveTo>
                    <a:pt x="3631311" y="80010"/>
                  </a:moveTo>
                  <a:lnTo>
                    <a:pt x="40005" y="80010"/>
                  </a:lnTo>
                  <a:cubicBezTo>
                    <a:pt x="17716" y="80010"/>
                    <a:pt x="0" y="62294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3631311" y="0"/>
                  </a:lnTo>
                  <a:cubicBezTo>
                    <a:pt x="3653600" y="0"/>
                    <a:pt x="3671316" y="17717"/>
                    <a:pt x="3671316" y="40005"/>
                  </a:cubicBezTo>
                  <a:cubicBezTo>
                    <a:pt x="3671316" y="62294"/>
                    <a:pt x="3653600" y="80010"/>
                    <a:pt x="3631311" y="80010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16B798-6A8E-1946-B428-FF6F36BD6ED4}"/>
                </a:ext>
              </a:extLst>
            </p:cNvPr>
            <p:cNvSpPr/>
            <p:nvPr/>
          </p:nvSpPr>
          <p:spPr>
            <a:xfrm>
              <a:off x="10985732" y="9047430"/>
              <a:ext cx="120015" cy="120015"/>
            </a:xfrm>
            <a:custGeom>
              <a:avLst/>
              <a:gdLst>
                <a:gd name="connsiteX0" fmla="*/ 120015 w 120015"/>
                <a:gd name="connsiteY0" fmla="*/ 60007 h 120015"/>
                <a:gd name="connsiteX1" fmla="*/ 60008 w 120015"/>
                <a:gd name="connsiteY1" fmla="*/ 120015 h 120015"/>
                <a:gd name="connsiteX2" fmla="*/ 0 w 120015"/>
                <a:gd name="connsiteY2" fmla="*/ 60007 h 120015"/>
                <a:gd name="connsiteX3" fmla="*/ 60008 w 120015"/>
                <a:gd name="connsiteY3" fmla="*/ 0 h 120015"/>
                <a:gd name="connsiteX4" fmla="*/ 120015 w 120015"/>
                <a:gd name="connsiteY4" fmla="*/ 60007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" h="120015">
                  <a:moveTo>
                    <a:pt x="120015" y="60007"/>
                  </a:moveTo>
                  <a:cubicBezTo>
                    <a:pt x="120015" y="93149"/>
                    <a:pt x="93149" y="120015"/>
                    <a:pt x="60008" y="120015"/>
                  </a:cubicBezTo>
                  <a:cubicBezTo>
                    <a:pt x="26866" y="120015"/>
                    <a:pt x="0" y="93149"/>
                    <a:pt x="0" y="60007"/>
                  </a:cubicBezTo>
                  <a:cubicBezTo>
                    <a:pt x="0" y="26866"/>
                    <a:pt x="26866" y="0"/>
                    <a:pt x="60008" y="0"/>
                  </a:cubicBezTo>
                  <a:cubicBezTo>
                    <a:pt x="93149" y="0"/>
                    <a:pt x="120015" y="26866"/>
                    <a:pt x="120015" y="60007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00D4B7A5-DC19-9C47-BE25-F26452B9EF22}"/>
                </a:ext>
              </a:extLst>
            </p:cNvPr>
            <p:cNvSpPr/>
            <p:nvPr/>
          </p:nvSpPr>
          <p:spPr>
            <a:xfrm>
              <a:off x="9382103" y="9258314"/>
              <a:ext cx="80010" cy="360045"/>
            </a:xfrm>
            <a:custGeom>
              <a:avLst/>
              <a:gdLst>
                <a:gd name="connsiteX0" fmla="*/ 40005 w 80010"/>
                <a:gd name="connsiteY0" fmla="*/ 360045 h 360045"/>
                <a:gd name="connsiteX1" fmla="*/ 0 w 80010"/>
                <a:gd name="connsiteY1" fmla="*/ 320040 h 360045"/>
                <a:gd name="connsiteX2" fmla="*/ 0 w 80010"/>
                <a:gd name="connsiteY2" fmla="*/ 40005 h 360045"/>
                <a:gd name="connsiteX3" fmla="*/ 40005 w 80010"/>
                <a:gd name="connsiteY3" fmla="*/ 0 h 360045"/>
                <a:gd name="connsiteX4" fmla="*/ 80010 w 80010"/>
                <a:gd name="connsiteY4" fmla="*/ 40005 h 360045"/>
                <a:gd name="connsiteX5" fmla="*/ 80010 w 80010"/>
                <a:gd name="connsiteY5" fmla="*/ 320040 h 360045"/>
                <a:gd name="connsiteX6" fmla="*/ 40005 w 80010"/>
                <a:gd name="connsiteY6" fmla="*/ 360045 h 36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" h="360045">
                  <a:moveTo>
                    <a:pt x="40005" y="360045"/>
                  </a:moveTo>
                  <a:cubicBezTo>
                    <a:pt x="17716" y="360045"/>
                    <a:pt x="0" y="342328"/>
                    <a:pt x="0" y="320040"/>
                  </a:cubicBezTo>
                  <a:lnTo>
                    <a:pt x="0" y="40005"/>
                  </a:lnTo>
                  <a:cubicBezTo>
                    <a:pt x="0" y="17716"/>
                    <a:pt x="17716" y="0"/>
                    <a:pt x="40005" y="0"/>
                  </a:cubicBezTo>
                  <a:cubicBezTo>
                    <a:pt x="62293" y="0"/>
                    <a:pt x="80010" y="17716"/>
                    <a:pt x="80010" y="40005"/>
                  </a:cubicBezTo>
                  <a:lnTo>
                    <a:pt x="80010" y="320040"/>
                  </a:lnTo>
                  <a:cubicBezTo>
                    <a:pt x="80010" y="341757"/>
                    <a:pt x="61722" y="360045"/>
                    <a:pt x="40005" y="360045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7B4EBD76-5773-9B47-9524-233A56D11DB2}"/>
                </a:ext>
              </a:extLst>
            </p:cNvPr>
            <p:cNvSpPr/>
            <p:nvPr/>
          </p:nvSpPr>
          <p:spPr>
            <a:xfrm>
              <a:off x="8454558" y="9571067"/>
              <a:ext cx="1934529" cy="337042"/>
            </a:xfrm>
            <a:custGeom>
              <a:avLst/>
              <a:gdLst>
                <a:gd name="connsiteX0" fmla="*/ 1894522 w 1934529"/>
                <a:gd name="connsiteY0" fmla="*/ 337042 h 337042"/>
                <a:gd name="connsiteX1" fmla="*/ 40005 w 1934529"/>
                <a:gd name="connsiteY1" fmla="*/ 337042 h 337042"/>
                <a:gd name="connsiteX2" fmla="*/ 0 w 1934529"/>
                <a:gd name="connsiteY2" fmla="*/ 297037 h 337042"/>
                <a:gd name="connsiteX3" fmla="*/ 19431 w 1934529"/>
                <a:gd name="connsiteY3" fmla="*/ 262747 h 337042"/>
                <a:gd name="connsiteX4" fmla="*/ 1915097 w 1934529"/>
                <a:gd name="connsiteY4" fmla="*/ 262747 h 337042"/>
                <a:gd name="connsiteX5" fmla="*/ 1928812 w 1934529"/>
                <a:gd name="connsiteY5" fmla="*/ 317611 h 337042"/>
                <a:gd name="connsiteX6" fmla="*/ 1894522 w 1934529"/>
                <a:gd name="connsiteY6" fmla="*/ 337042 h 337042"/>
                <a:gd name="connsiteX7" fmla="*/ 1894522 w 1934529"/>
                <a:gd name="connsiteY7" fmla="*/ 337042 h 337042"/>
                <a:gd name="connsiteX8" fmla="*/ 197739 w 1934529"/>
                <a:gd name="connsiteY8" fmla="*/ 257032 h 337042"/>
                <a:gd name="connsiteX9" fmla="*/ 1737360 w 1934529"/>
                <a:gd name="connsiteY9" fmla="*/ 257032 h 337042"/>
                <a:gd name="connsiteX10" fmla="*/ 197739 w 1934529"/>
                <a:gd name="connsiteY10" fmla="*/ 257032 h 337042"/>
                <a:gd name="connsiteX11" fmla="*/ 197739 w 1934529"/>
                <a:gd name="connsiteY11" fmla="*/ 257032 h 33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4529" h="337042">
                  <a:moveTo>
                    <a:pt x="1894522" y="337042"/>
                  </a:moveTo>
                  <a:lnTo>
                    <a:pt x="40005" y="337042"/>
                  </a:lnTo>
                  <a:cubicBezTo>
                    <a:pt x="17717" y="337042"/>
                    <a:pt x="0" y="319326"/>
                    <a:pt x="0" y="297037"/>
                  </a:cubicBezTo>
                  <a:cubicBezTo>
                    <a:pt x="0" y="282750"/>
                    <a:pt x="7429" y="270177"/>
                    <a:pt x="19431" y="262747"/>
                  </a:cubicBezTo>
                  <a:cubicBezTo>
                    <a:pt x="602361" y="-87582"/>
                    <a:pt x="1331595" y="-87582"/>
                    <a:pt x="1915097" y="262747"/>
                  </a:cubicBezTo>
                  <a:cubicBezTo>
                    <a:pt x="1933956" y="274177"/>
                    <a:pt x="1940242" y="298752"/>
                    <a:pt x="1928812" y="317611"/>
                  </a:cubicBezTo>
                  <a:cubicBezTo>
                    <a:pt x="1921383" y="329613"/>
                    <a:pt x="1908810" y="337042"/>
                    <a:pt x="1894522" y="337042"/>
                  </a:cubicBezTo>
                  <a:lnTo>
                    <a:pt x="1894522" y="337042"/>
                  </a:lnTo>
                  <a:close/>
                  <a:moveTo>
                    <a:pt x="197739" y="257032"/>
                  </a:moveTo>
                  <a:lnTo>
                    <a:pt x="1737360" y="257032"/>
                  </a:lnTo>
                  <a:cubicBezTo>
                    <a:pt x="1251014" y="20431"/>
                    <a:pt x="683514" y="20431"/>
                    <a:pt x="197739" y="257032"/>
                  </a:cubicBezTo>
                  <a:lnTo>
                    <a:pt x="197739" y="257032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460DDBFA-6B3B-D94F-A779-8C2804DBCDF2}"/>
                </a:ext>
              </a:extLst>
            </p:cNvPr>
            <p:cNvSpPr/>
            <p:nvPr/>
          </p:nvSpPr>
          <p:spPr>
            <a:xfrm>
              <a:off x="8712696" y="7467752"/>
              <a:ext cx="1355822" cy="1141337"/>
            </a:xfrm>
            <a:custGeom>
              <a:avLst/>
              <a:gdLst>
                <a:gd name="connsiteX0" fmla="*/ 678550 w 1355822"/>
                <a:gd name="connsiteY0" fmla="*/ 1141337 h 1141337"/>
                <a:gd name="connsiteX1" fmla="*/ 608256 w 1355822"/>
                <a:gd name="connsiteY1" fmla="*/ 1115049 h 1141337"/>
                <a:gd name="connsiteX2" fmla="*/ 142483 w 1355822"/>
                <a:gd name="connsiteY2" fmla="*/ 714427 h 1141337"/>
                <a:gd name="connsiteX3" fmla="*/ 135625 w 1355822"/>
                <a:gd name="connsiteY3" fmla="*/ 707569 h 1141337"/>
                <a:gd name="connsiteX4" fmla="*/ 105907 w 1355822"/>
                <a:gd name="connsiteY4" fmla="*/ 127497 h 1141337"/>
                <a:gd name="connsiteX5" fmla="*/ 122481 w 1355822"/>
                <a:gd name="connsiteY5" fmla="*/ 110352 h 1141337"/>
                <a:gd name="connsiteX6" fmla="*/ 661405 w 1355822"/>
                <a:gd name="connsiteY6" fmla="*/ 112638 h 1141337"/>
                <a:gd name="connsiteX7" fmla="*/ 678550 w 1355822"/>
                <a:gd name="connsiteY7" fmla="*/ 130925 h 1141337"/>
                <a:gd name="connsiteX8" fmla="*/ 1217475 w 1355822"/>
                <a:gd name="connsiteY8" fmla="*/ 93778 h 1141337"/>
                <a:gd name="connsiteX9" fmla="*/ 1240906 w 1355822"/>
                <a:gd name="connsiteY9" fmla="*/ 116067 h 1141337"/>
                <a:gd name="connsiteX10" fmla="*/ 1355778 w 1355822"/>
                <a:gd name="connsiteY10" fmla="*/ 397244 h 1141337"/>
                <a:gd name="connsiteX11" fmla="*/ 1355778 w 1355822"/>
                <a:gd name="connsiteY11" fmla="*/ 397244 h 1141337"/>
                <a:gd name="connsiteX12" fmla="*/ 1223190 w 1355822"/>
                <a:gd name="connsiteY12" fmla="*/ 704712 h 1141337"/>
                <a:gd name="connsiteX13" fmla="*/ 1214617 w 1355822"/>
                <a:gd name="connsiteY13" fmla="*/ 713855 h 1141337"/>
                <a:gd name="connsiteX14" fmla="*/ 748845 w 1355822"/>
                <a:gd name="connsiteY14" fmla="*/ 1114477 h 1141337"/>
                <a:gd name="connsiteX15" fmla="*/ 678550 w 1355822"/>
                <a:gd name="connsiteY15" fmla="*/ 1141337 h 1141337"/>
                <a:gd name="connsiteX16" fmla="*/ 196776 w 1355822"/>
                <a:gd name="connsiteY16" fmla="*/ 654991 h 1141337"/>
                <a:gd name="connsiteX17" fmla="*/ 660834 w 1355822"/>
                <a:gd name="connsiteY17" fmla="*/ 1054470 h 1141337"/>
                <a:gd name="connsiteX18" fmla="*/ 697410 w 1355822"/>
                <a:gd name="connsiteY18" fmla="*/ 1054470 h 1141337"/>
                <a:gd name="connsiteX19" fmla="*/ 1161468 w 1355822"/>
                <a:gd name="connsiteY19" fmla="*/ 654991 h 1141337"/>
                <a:gd name="connsiteX20" fmla="*/ 1167183 w 1355822"/>
                <a:gd name="connsiteY20" fmla="*/ 648133 h 1141337"/>
                <a:gd name="connsiteX21" fmla="*/ 1276339 w 1355822"/>
                <a:gd name="connsiteY21" fmla="*/ 398959 h 1141337"/>
                <a:gd name="connsiteX22" fmla="*/ 1276339 w 1355822"/>
                <a:gd name="connsiteY22" fmla="*/ 398959 h 1141337"/>
                <a:gd name="connsiteX23" fmla="*/ 1183756 w 1355822"/>
                <a:gd name="connsiteY23" fmla="*/ 172645 h 1141337"/>
                <a:gd name="connsiteX24" fmla="*/ 755703 w 1355822"/>
                <a:gd name="connsiteY24" fmla="*/ 165215 h 1141337"/>
                <a:gd name="connsiteX25" fmla="*/ 723127 w 1355822"/>
                <a:gd name="connsiteY25" fmla="*/ 201792 h 1141337"/>
                <a:gd name="connsiteX26" fmla="*/ 643117 w 1355822"/>
                <a:gd name="connsiteY26" fmla="*/ 212650 h 1141337"/>
                <a:gd name="connsiteX27" fmla="*/ 632259 w 1355822"/>
                <a:gd name="connsiteY27" fmla="*/ 201792 h 1141337"/>
                <a:gd name="connsiteX28" fmla="*/ 210492 w 1355822"/>
                <a:gd name="connsiteY28" fmla="*/ 139498 h 1141337"/>
                <a:gd name="connsiteX29" fmla="*/ 177916 w 1355822"/>
                <a:gd name="connsiteY29" fmla="*/ 167502 h 1141337"/>
                <a:gd name="connsiteX30" fmla="*/ 175059 w 1355822"/>
                <a:gd name="connsiteY30" fmla="*/ 634989 h 1141337"/>
                <a:gd name="connsiteX31" fmla="*/ 190489 w 1355822"/>
                <a:gd name="connsiteY31" fmla="*/ 649848 h 1141337"/>
                <a:gd name="connsiteX32" fmla="*/ 196776 w 1355822"/>
                <a:gd name="connsiteY32" fmla="*/ 654991 h 1141337"/>
                <a:gd name="connsiteX33" fmla="*/ 1159753 w 1355822"/>
                <a:gd name="connsiteY33" fmla="*/ 657277 h 1141337"/>
                <a:gd name="connsiteX34" fmla="*/ 1159753 w 1355822"/>
                <a:gd name="connsiteY34" fmla="*/ 657277 h 11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822" h="1141337">
                  <a:moveTo>
                    <a:pt x="678550" y="1141337"/>
                  </a:moveTo>
                  <a:cubicBezTo>
                    <a:pt x="652833" y="1141337"/>
                    <a:pt x="627687" y="1132194"/>
                    <a:pt x="608256" y="1115049"/>
                  </a:cubicBezTo>
                  <a:lnTo>
                    <a:pt x="142483" y="714427"/>
                  </a:lnTo>
                  <a:cubicBezTo>
                    <a:pt x="140197" y="712141"/>
                    <a:pt x="137911" y="710427"/>
                    <a:pt x="135625" y="707569"/>
                  </a:cubicBezTo>
                  <a:cubicBezTo>
                    <a:pt x="-32967" y="555550"/>
                    <a:pt x="-46112" y="296089"/>
                    <a:pt x="105907" y="127497"/>
                  </a:cubicBezTo>
                  <a:cubicBezTo>
                    <a:pt x="111051" y="121782"/>
                    <a:pt x="116766" y="116067"/>
                    <a:pt x="122481" y="110352"/>
                  </a:cubicBezTo>
                  <a:cubicBezTo>
                    <a:pt x="271642" y="-37667"/>
                    <a:pt x="512815" y="-36524"/>
                    <a:pt x="661405" y="112638"/>
                  </a:cubicBezTo>
                  <a:cubicBezTo>
                    <a:pt x="667120" y="118353"/>
                    <a:pt x="672835" y="124639"/>
                    <a:pt x="678550" y="130925"/>
                  </a:cubicBezTo>
                  <a:cubicBezTo>
                    <a:pt x="817425" y="-27951"/>
                    <a:pt x="1058598" y="-44525"/>
                    <a:pt x="1217475" y="93778"/>
                  </a:cubicBezTo>
                  <a:cubicBezTo>
                    <a:pt x="1225476" y="100636"/>
                    <a:pt x="1233477" y="108637"/>
                    <a:pt x="1240906" y="116067"/>
                  </a:cubicBezTo>
                  <a:cubicBezTo>
                    <a:pt x="1314058" y="191504"/>
                    <a:pt x="1355206" y="292089"/>
                    <a:pt x="1355778" y="397244"/>
                  </a:cubicBezTo>
                  <a:lnTo>
                    <a:pt x="1355778" y="397244"/>
                  </a:lnTo>
                  <a:cubicBezTo>
                    <a:pt x="1357492" y="513830"/>
                    <a:pt x="1309486" y="625845"/>
                    <a:pt x="1223190" y="704712"/>
                  </a:cubicBezTo>
                  <a:cubicBezTo>
                    <a:pt x="1220332" y="708140"/>
                    <a:pt x="1217475" y="710998"/>
                    <a:pt x="1214617" y="713855"/>
                  </a:cubicBezTo>
                  <a:lnTo>
                    <a:pt x="748845" y="1114477"/>
                  </a:lnTo>
                  <a:cubicBezTo>
                    <a:pt x="729414" y="1132194"/>
                    <a:pt x="704268" y="1141337"/>
                    <a:pt x="678550" y="1141337"/>
                  </a:cubicBezTo>
                  <a:close/>
                  <a:moveTo>
                    <a:pt x="196776" y="654991"/>
                  </a:moveTo>
                  <a:lnTo>
                    <a:pt x="660834" y="1054470"/>
                  </a:lnTo>
                  <a:cubicBezTo>
                    <a:pt x="671121" y="1063614"/>
                    <a:pt x="687123" y="1063614"/>
                    <a:pt x="697410" y="1054470"/>
                  </a:cubicBezTo>
                  <a:lnTo>
                    <a:pt x="1161468" y="654991"/>
                  </a:lnTo>
                  <a:cubicBezTo>
                    <a:pt x="1163182" y="652705"/>
                    <a:pt x="1164897" y="650419"/>
                    <a:pt x="1167183" y="648133"/>
                  </a:cubicBezTo>
                  <a:cubicBezTo>
                    <a:pt x="1238049" y="584697"/>
                    <a:pt x="1278054" y="493828"/>
                    <a:pt x="1276339" y="398959"/>
                  </a:cubicBezTo>
                  <a:lnTo>
                    <a:pt x="1276339" y="398959"/>
                  </a:lnTo>
                  <a:cubicBezTo>
                    <a:pt x="1275768" y="314377"/>
                    <a:pt x="1242621" y="233224"/>
                    <a:pt x="1183756" y="172645"/>
                  </a:cubicBezTo>
                  <a:cubicBezTo>
                    <a:pt x="1067742" y="52630"/>
                    <a:pt x="876289" y="49201"/>
                    <a:pt x="755703" y="165215"/>
                  </a:cubicBezTo>
                  <a:cubicBezTo>
                    <a:pt x="743701" y="176645"/>
                    <a:pt x="732843" y="188647"/>
                    <a:pt x="723127" y="201792"/>
                  </a:cubicBezTo>
                  <a:cubicBezTo>
                    <a:pt x="703696" y="226938"/>
                    <a:pt x="668263" y="231509"/>
                    <a:pt x="643117" y="212650"/>
                  </a:cubicBezTo>
                  <a:cubicBezTo>
                    <a:pt x="639117" y="209793"/>
                    <a:pt x="635688" y="205792"/>
                    <a:pt x="632259" y="201792"/>
                  </a:cubicBezTo>
                  <a:cubicBezTo>
                    <a:pt x="532818" y="68060"/>
                    <a:pt x="344223" y="40057"/>
                    <a:pt x="210492" y="139498"/>
                  </a:cubicBezTo>
                  <a:cubicBezTo>
                    <a:pt x="199062" y="148070"/>
                    <a:pt x="188203" y="157214"/>
                    <a:pt x="177916" y="167502"/>
                  </a:cubicBezTo>
                  <a:cubicBezTo>
                    <a:pt x="48186" y="296089"/>
                    <a:pt x="47043" y="505258"/>
                    <a:pt x="175059" y="634989"/>
                  </a:cubicBezTo>
                  <a:cubicBezTo>
                    <a:pt x="180202" y="640132"/>
                    <a:pt x="185346" y="644704"/>
                    <a:pt x="190489" y="649848"/>
                  </a:cubicBezTo>
                  <a:cubicBezTo>
                    <a:pt x="193347" y="651562"/>
                    <a:pt x="195061" y="653277"/>
                    <a:pt x="196776" y="654991"/>
                  </a:cubicBezTo>
                  <a:close/>
                  <a:moveTo>
                    <a:pt x="1159753" y="657277"/>
                  </a:moveTo>
                  <a:lnTo>
                    <a:pt x="1159753" y="657277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5DFF166-E032-8249-84B6-EF7CA4536DEB}"/>
                </a:ext>
              </a:extLst>
            </p:cNvPr>
            <p:cNvSpPr/>
            <p:nvPr/>
          </p:nvSpPr>
          <p:spPr>
            <a:xfrm>
              <a:off x="9603845" y="7721550"/>
              <a:ext cx="175450" cy="908685"/>
            </a:xfrm>
            <a:custGeom>
              <a:avLst/>
              <a:gdLst>
                <a:gd name="connsiteX0" fmla="*/ 42863 w 175450"/>
                <a:gd name="connsiteY0" fmla="*/ 0 h 908685"/>
                <a:gd name="connsiteX1" fmla="*/ 132588 w 175450"/>
                <a:gd name="connsiteY1" fmla="*/ 0 h 908685"/>
                <a:gd name="connsiteX2" fmla="*/ 175451 w 175450"/>
                <a:gd name="connsiteY2" fmla="*/ 42863 h 908685"/>
                <a:gd name="connsiteX3" fmla="*/ 175451 w 175450"/>
                <a:gd name="connsiteY3" fmla="*/ 865823 h 908685"/>
                <a:gd name="connsiteX4" fmla="*/ 132588 w 175450"/>
                <a:gd name="connsiteY4" fmla="*/ 908685 h 908685"/>
                <a:gd name="connsiteX5" fmla="*/ 42863 w 175450"/>
                <a:gd name="connsiteY5" fmla="*/ 908685 h 908685"/>
                <a:gd name="connsiteX6" fmla="*/ 0 w 175450"/>
                <a:gd name="connsiteY6" fmla="*/ 865823 h 908685"/>
                <a:gd name="connsiteX7" fmla="*/ 0 w 175450"/>
                <a:gd name="connsiteY7" fmla="*/ 42863 h 908685"/>
                <a:gd name="connsiteX8" fmla="*/ 42863 w 175450"/>
                <a:gd name="connsiteY8" fmla="*/ 0 h 90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908685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1" y="18860"/>
                    <a:pt x="175451" y="42863"/>
                  </a:cubicBezTo>
                  <a:lnTo>
                    <a:pt x="175451" y="865823"/>
                  </a:lnTo>
                  <a:cubicBezTo>
                    <a:pt x="175451" y="889254"/>
                    <a:pt x="156591" y="908685"/>
                    <a:pt x="132588" y="908685"/>
                  </a:cubicBezTo>
                  <a:lnTo>
                    <a:pt x="42863" y="908685"/>
                  </a:lnTo>
                  <a:cubicBezTo>
                    <a:pt x="19431" y="908685"/>
                    <a:pt x="0" y="889826"/>
                    <a:pt x="0" y="865823"/>
                  </a:cubicBezTo>
                  <a:lnTo>
                    <a:pt x="0" y="42863"/>
                  </a:lnTo>
                  <a:cubicBezTo>
                    <a:pt x="571" y="18860"/>
                    <a:pt x="19431" y="0"/>
                    <a:pt x="42863" y="0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CA516835-1462-704F-8FA9-548ECE367E58}"/>
                </a:ext>
              </a:extLst>
            </p:cNvPr>
            <p:cNvSpPr/>
            <p:nvPr/>
          </p:nvSpPr>
          <p:spPr>
            <a:xfrm>
              <a:off x="9865592" y="7982726"/>
              <a:ext cx="175450" cy="321754"/>
            </a:xfrm>
            <a:custGeom>
              <a:avLst/>
              <a:gdLst>
                <a:gd name="connsiteX0" fmla="*/ 42863 w 175450"/>
                <a:gd name="connsiteY0" fmla="*/ 0 h 321754"/>
                <a:gd name="connsiteX1" fmla="*/ 132588 w 175450"/>
                <a:gd name="connsiteY1" fmla="*/ 0 h 321754"/>
                <a:gd name="connsiteX2" fmla="*/ 175451 w 175450"/>
                <a:gd name="connsiteY2" fmla="*/ 42863 h 321754"/>
                <a:gd name="connsiteX3" fmla="*/ 175451 w 175450"/>
                <a:gd name="connsiteY3" fmla="*/ 278892 h 321754"/>
                <a:gd name="connsiteX4" fmla="*/ 132588 w 175450"/>
                <a:gd name="connsiteY4" fmla="*/ 321754 h 321754"/>
                <a:gd name="connsiteX5" fmla="*/ 42863 w 175450"/>
                <a:gd name="connsiteY5" fmla="*/ 321754 h 321754"/>
                <a:gd name="connsiteX6" fmla="*/ 0 w 175450"/>
                <a:gd name="connsiteY6" fmla="*/ 278892 h 321754"/>
                <a:gd name="connsiteX7" fmla="*/ 0 w 175450"/>
                <a:gd name="connsiteY7" fmla="*/ 42863 h 321754"/>
                <a:gd name="connsiteX8" fmla="*/ 42863 w 175450"/>
                <a:gd name="connsiteY8" fmla="*/ 0 h 32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321754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1" y="18859"/>
                    <a:pt x="175451" y="42863"/>
                  </a:cubicBezTo>
                  <a:lnTo>
                    <a:pt x="175451" y="278892"/>
                  </a:lnTo>
                  <a:cubicBezTo>
                    <a:pt x="175451" y="302323"/>
                    <a:pt x="156591" y="321754"/>
                    <a:pt x="132588" y="321754"/>
                  </a:cubicBezTo>
                  <a:lnTo>
                    <a:pt x="42863" y="321754"/>
                  </a:lnTo>
                  <a:cubicBezTo>
                    <a:pt x="19431" y="321754"/>
                    <a:pt x="0" y="302895"/>
                    <a:pt x="0" y="278892"/>
                  </a:cubicBezTo>
                  <a:lnTo>
                    <a:pt x="0" y="42863"/>
                  </a:lnTo>
                  <a:cubicBezTo>
                    <a:pt x="0" y="18859"/>
                    <a:pt x="19431" y="0"/>
                    <a:pt x="42863" y="0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13E1D05E-4E48-064F-A41A-509C4B2DDA53}"/>
                </a:ext>
              </a:extLst>
            </p:cNvPr>
            <p:cNvSpPr/>
            <p:nvPr/>
          </p:nvSpPr>
          <p:spPr>
            <a:xfrm>
              <a:off x="9342098" y="7807275"/>
              <a:ext cx="175450" cy="609219"/>
            </a:xfrm>
            <a:custGeom>
              <a:avLst/>
              <a:gdLst>
                <a:gd name="connsiteX0" fmla="*/ 42863 w 175450"/>
                <a:gd name="connsiteY0" fmla="*/ 0 h 609219"/>
                <a:gd name="connsiteX1" fmla="*/ 132588 w 175450"/>
                <a:gd name="connsiteY1" fmla="*/ 0 h 609219"/>
                <a:gd name="connsiteX2" fmla="*/ 175450 w 175450"/>
                <a:gd name="connsiteY2" fmla="*/ 42863 h 609219"/>
                <a:gd name="connsiteX3" fmla="*/ 175450 w 175450"/>
                <a:gd name="connsiteY3" fmla="*/ 566357 h 609219"/>
                <a:gd name="connsiteX4" fmla="*/ 132588 w 175450"/>
                <a:gd name="connsiteY4" fmla="*/ 609219 h 609219"/>
                <a:gd name="connsiteX5" fmla="*/ 42863 w 175450"/>
                <a:gd name="connsiteY5" fmla="*/ 609219 h 609219"/>
                <a:gd name="connsiteX6" fmla="*/ 0 w 175450"/>
                <a:gd name="connsiteY6" fmla="*/ 566357 h 609219"/>
                <a:gd name="connsiteX7" fmla="*/ 0 w 175450"/>
                <a:gd name="connsiteY7" fmla="*/ 42863 h 609219"/>
                <a:gd name="connsiteX8" fmla="*/ 42863 w 175450"/>
                <a:gd name="connsiteY8" fmla="*/ 0 h 6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609219">
                  <a:moveTo>
                    <a:pt x="42863" y="0"/>
                  </a:moveTo>
                  <a:lnTo>
                    <a:pt x="132588" y="0"/>
                  </a:lnTo>
                  <a:cubicBezTo>
                    <a:pt x="156019" y="0"/>
                    <a:pt x="175450" y="18860"/>
                    <a:pt x="175450" y="42863"/>
                  </a:cubicBezTo>
                  <a:lnTo>
                    <a:pt x="175450" y="566357"/>
                  </a:lnTo>
                  <a:cubicBezTo>
                    <a:pt x="175450" y="589788"/>
                    <a:pt x="156591" y="609219"/>
                    <a:pt x="132588" y="609219"/>
                  </a:cubicBezTo>
                  <a:lnTo>
                    <a:pt x="42863" y="609219"/>
                  </a:lnTo>
                  <a:cubicBezTo>
                    <a:pt x="19431" y="609219"/>
                    <a:pt x="0" y="590360"/>
                    <a:pt x="0" y="566357"/>
                  </a:cubicBezTo>
                  <a:lnTo>
                    <a:pt x="0" y="42863"/>
                  </a:lnTo>
                  <a:cubicBezTo>
                    <a:pt x="571" y="19431"/>
                    <a:pt x="19431" y="0"/>
                    <a:pt x="42863" y="0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33E408B-1BD8-3C47-8227-6A973853B91E}"/>
                </a:ext>
              </a:extLst>
            </p:cNvPr>
            <p:cNvGrpSpPr/>
            <p:nvPr/>
          </p:nvGrpSpPr>
          <p:grpSpPr>
            <a:xfrm>
              <a:off x="7300744" y="8317314"/>
              <a:ext cx="1055805" cy="1797669"/>
              <a:chOff x="5790247" y="1815655"/>
              <a:chExt cx="2112263" cy="3596449"/>
            </a:xfrm>
          </p:grpSpPr>
          <p:grpSp>
            <p:nvGrpSpPr>
              <p:cNvPr id="174" name="Graphic 90">
                <a:extLst>
                  <a:ext uri="{FF2B5EF4-FFF2-40B4-BE49-F238E27FC236}">
                    <a16:creationId xmlns:a16="http://schemas.microsoft.com/office/drawing/2014/main" id="{D69DF35E-1D35-0742-A090-85C71175B17E}"/>
                  </a:ext>
                </a:extLst>
              </p:cNvPr>
              <p:cNvGrpSpPr/>
              <p:nvPr/>
            </p:nvGrpSpPr>
            <p:grpSpPr>
              <a:xfrm>
                <a:off x="5790247" y="1815655"/>
                <a:ext cx="2112263" cy="3596449"/>
                <a:chOff x="5790247" y="1815655"/>
                <a:chExt cx="2112263" cy="3596449"/>
              </a:xfrm>
            </p:grpSpPr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36E40D67-6EB5-DE4F-9BB1-A6DC0EA3CBEE}"/>
                    </a:ext>
                  </a:extLst>
                </p:cNvPr>
                <p:cNvSpPr/>
                <p:nvPr/>
              </p:nvSpPr>
              <p:spPr>
                <a:xfrm>
                  <a:off x="5827395" y="1852803"/>
                  <a:ext cx="2038540" cy="3522154"/>
                </a:xfrm>
                <a:custGeom>
                  <a:avLst/>
                  <a:gdLst>
                    <a:gd name="connsiteX0" fmla="*/ 1844802 w 2038540"/>
                    <a:gd name="connsiteY0" fmla="*/ 3522155 h 3522154"/>
                    <a:gd name="connsiteX1" fmla="*/ 2038541 w 2038540"/>
                    <a:gd name="connsiteY1" fmla="*/ 3328416 h 3522154"/>
                    <a:gd name="connsiteX2" fmla="*/ 2038541 w 2038540"/>
                    <a:gd name="connsiteY2" fmla="*/ 193738 h 3522154"/>
                    <a:gd name="connsiteX3" fmla="*/ 1844802 w 2038540"/>
                    <a:gd name="connsiteY3" fmla="*/ 0 h 3522154"/>
                    <a:gd name="connsiteX4" fmla="*/ 193739 w 2038540"/>
                    <a:gd name="connsiteY4" fmla="*/ 0 h 3522154"/>
                    <a:gd name="connsiteX5" fmla="*/ 0 w 2038540"/>
                    <a:gd name="connsiteY5" fmla="*/ 193738 h 3522154"/>
                    <a:gd name="connsiteX6" fmla="*/ 0 w 2038540"/>
                    <a:gd name="connsiteY6" fmla="*/ 3328416 h 3522154"/>
                    <a:gd name="connsiteX7" fmla="*/ 193739 w 2038540"/>
                    <a:gd name="connsiteY7" fmla="*/ 3522155 h 3522154"/>
                    <a:gd name="connsiteX8" fmla="*/ 1844802 w 2038540"/>
                    <a:gd name="connsiteY8" fmla="*/ 3522155 h 3522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8540" h="3522154">
                      <a:moveTo>
                        <a:pt x="1844802" y="3522155"/>
                      </a:moveTo>
                      <a:cubicBezTo>
                        <a:pt x="1951673" y="3522155"/>
                        <a:pt x="2038541" y="3435286"/>
                        <a:pt x="2038541" y="3328416"/>
                      </a:cubicBezTo>
                      <a:lnTo>
                        <a:pt x="2038541" y="193738"/>
                      </a:lnTo>
                      <a:cubicBezTo>
                        <a:pt x="2038541" y="86868"/>
                        <a:pt x="1951673" y="0"/>
                        <a:pt x="1844802" y="0"/>
                      </a:cubicBezTo>
                      <a:lnTo>
                        <a:pt x="193739" y="0"/>
                      </a:lnTo>
                      <a:cubicBezTo>
                        <a:pt x="86868" y="0"/>
                        <a:pt x="0" y="86868"/>
                        <a:pt x="0" y="193738"/>
                      </a:cubicBezTo>
                      <a:lnTo>
                        <a:pt x="0" y="3328416"/>
                      </a:lnTo>
                      <a:cubicBezTo>
                        <a:pt x="0" y="3435286"/>
                        <a:pt x="86868" y="3522155"/>
                        <a:pt x="193739" y="3522155"/>
                      </a:cubicBezTo>
                      <a:lnTo>
                        <a:pt x="1844802" y="35221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58D58479-E283-DA4A-9C1D-CA5C8C1A01F1}"/>
                    </a:ext>
                  </a:extLst>
                </p:cNvPr>
                <p:cNvSpPr/>
                <p:nvPr/>
              </p:nvSpPr>
              <p:spPr>
                <a:xfrm>
                  <a:off x="5790247" y="1815655"/>
                  <a:ext cx="2112263" cy="3596449"/>
                </a:xfrm>
                <a:custGeom>
                  <a:avLst/>
                  <a:gdLst>
                    <a:gd name="connsiteX0" fmla="*/ 230886 w 2112263"/>
                    <a:gd name="connsiteY0" fmla="*/ 3596450 h 3596449"/>
                    <a:gd name="connsiteX1" fmla="*/ 1881378 w 2112263"/>
                    <a:gd name="connsiteY1" fmla="*/ 3596450 h 3596449"/>
                    <a:gd name="connsiteX2" fmla="*/ 2112264 w 2112263"/>
                    <a:gd name="connsiteY2" fmla="*/ 3365563 h 3596449"/>
                    <a:gd name="connsiteX3" fmla="*/ 2112264 w 2112263"/>
                    <a:gd name="connsiteY3" fmla="*/ 230886 h 3596449"/>
                    <a:gd name="connsiteX4" fmla="*/ 1881378 w 2112263"/>
                    <a:gd name="connsiteY4" fmla="*/ 0 h 3596449"/>
                    <a:gd name="connsiteX5" fmla="*/ 230886 w 2112263"/>
                    <a:gd name="connsiteY5" fmla="*/ 0 h 3596449"/>
                    <a:gd name="connsiteX6" fmla="*/ 0 w 2112263"/>
                    <a:gd name="connsiteY6" fmla="*/ 230886 h 3596449"/>
                    <a:gd name="connsiteX7" fmla="*/ 0 w 2112263"/>
                    <a:gd name="connsiteY7" fmla="*/ 3365563 h 3596449"/>
                    <a:gd name="connsiteX8" fmla="*/ 230886 w 2112263"/>
                    <a:gd name="connsiteY8" fmla="*/ 3596450 h 3596449"/>
                    <a:gd name="connsiteX9" fmla="*/ 1881949 w 2112263"/>
                    <a:gd name="connsiteY9" fmla="*/ 69151 h 3596449"/>
                    <a:gd name="connsiteX10" fmla="*/ 2043684 w 2112263"/>
                    <a:gd name="connsiteY10" fmla="*/ 230886 h 3596449"/>
                    <a:gd name="connsiteX11" fmla="*/ 2043684 w 2112263"/>
                    <a:gd name="connsiteY11" fmla="*/ 3365563 h 3596449"/>
                    <a:gd name="connsiteX12" fmla="*/ 1881949 w 2112263"/>
                    <a:gd name="connsiteY12" fmla="*/ 3527298 h 3596449"/>
                    <a:gd name="connsiteX13" fmla="*/ 230886 w 2112263"/>
                    <a:gd name="connsiteY13" fmla="*/ 3527298 h 3596449"/>
                    <a:gd name="connsiteX14" fmla="*/ 69151 w 2112263"/>
                    <a:gd name="connsiteY14" fmla="*/ 3365563 h 3596449"/>
                    <a:gd name="connsiteX15" fmla="*/ 69151 w 2112263"/>
                    <a:gd name="connsiteY15" fmla="*/ 230886 h 3596449"/>
                    <a:gd name="connsiteX16" fmla="*/ 230886 w 2112263"/>
                    <a:gd name="connsiteY16" fmla="*/ 69151 h 3596449"/>
                    <a:gd name="connsiteX17" fmla="*/ 1881949 w 2112263"/>
                    <a:gd name="connsiteY17" fmla="*/ 69151 h 359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263" h="3596449">
                      <a:moveTo>
                        <a:pt x="230886" y="3596450"/>
                      </a:moveTo>
                      <a:lnTo>
                        <a:pt x="1881378" y="3596450"/>
                      </a:lnTo>
                      <a:cubicBezTo>
                        <a:pt x="2008823" y="3596450"/>
                        <a:pt x="2112264" y="3493008"/>
                        <a:pt x="2112264" y="3365563"/>
                      </a:cubicBezTo>
                      <a:lnTo>
                        <a:pt x="2112264" y="230886"/>
                      </a:lnTo>
                      <a:cubicBezTo>
                        <a:pt x="2112264" y="103441"/>
                        <a:pt x="2008823" y="571"/>
                        <a:pt x="1881378" y="0"/>
                      </a:cubicBezTo>
                      <a:lnTo>
                        <a:pt x="230886" y="0"/>
                      </a:lnTo>
                      <a:cubicBezTo>
                        <a:pt x="103441" y="0"/>
                        <a:pt x="0" y="103441"/>
                        <a:pt x="0" y="230886"/>
                      </a:cubicBezTo>
                      <a:lnTo>
                        <a:pt x="0" y="3365563"/>
                      </a:lnTo>
                      <a:cubicBezTo>
                        <a:pt x="0" y="3493008"/>
                        <a:pt x="103441" y="3596450"/>
                        <a:pt x="230886" y="3596450"/>
                      </a:cubicBezTo>
                      <a:close/>
                      <a:moveTo>
                        <a:pt x="1881949" y="69151"/>
                      </a:moveTo>
                      <a:cubicBezTo>
                        <a:pt x="1971675" y="69151"/>
                        <a:pt x="2043684" y="141732"/>
                        <a:pt x="2043684" y="230886"/>
                      </a:cubicBezTo>
                      <a:lnTo>
                        <a:pt x="2043684" y="3365563"/>
                      </a:lnTo>
                      <a:cubicBezTo>
                        <a:pt x="2043684" y="3455289"/>
                        <a:pt x="1971104" y="3527298"/>
                        <a:pt x="1881949" y="3527298"/>
                      </a:cubicBezTo>
                      <a:lnTo>
                        <a:pt x="230886" y="3527298"/>
                      </a:lnTo>
                      <a:cubicBezTo>
                        <a:pt x="141161" y="3527298"/>
                        <a:pt x="69151" y="3454718"/>
                        <a:pt x="69151" y="3365563"/>
                      </a:cubicBezTo>
                      <a:lnTo>
                        <a:pt x="69151" y="230886"/>
                      </a:lnTo>
                      <a:cubicBezTo>
                        <a:pt x="69151" y="141160"/>
                        <a:pt x="141732" y="69151"/>
                        <a:pt x="230886" y="69151"/>
                      </a:cubicBezTo>
                      <a:lnTo>
                        <a:pt x="1881949" y="69151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1587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5628CC-1827-4D4C-8178-F1350FA66796}"/>
                    </a:ext>
                  </a:extLst>
                </p:cNvPr>
                <p:cNvSpPr/>
                <p:nvPr/>
              </p:nvSpPr>
              <p:spPr>
                <a:xfrm>
                  <a:off x="6670929" y="4939474"/>
                  <a:ext cx="299466" cy="299466"/>
                </a:xfrm>
                <a:custGeom>
                  <a:avLst/>
                  <a:gdLst>
                    <a:gd name="connsiteX0" fmla="*/ 299466 w 299466"/>
                    <a:gd name="connsiteY0" fmla="*/ 149733 h 299466"/>
                    <a:gd name="connsiteX1" fmla="*/ 149733 w 299466"/>
                    <a:gd name="connsiteY1" fmla="*/ 299466 h 299466"/>
                    <a:gd name="connsiteX2" fmla="*/ 0 w 299466"/>
                    <a:gd name="connsiteY2" fmla="*/ 149733 h 299466"/>
                    <a:gd name="connsiteX3" fmla="*/ 149733 w 299466"/>
                    <a:gd name="connsiteY3" fmla="*/ 0 h 299466"/>
                    <a:gd name="connsiteX4" fmla="*/ 299466 w 299466"/>
                    <a:gd name="connsiteY4" fmla="*/ 149733 h 29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466" h="299466">
                      <a:moveTo>
                        <a:pt x="299466" y="149733"/>
                      </a:moveTo>
                      <a:cubicBezTo>
                        <a:pt x="299466" y="232428"/>
                        <a:pt x="232428" y="299466"/>
                        <a:pt x="149733" y="299466"/>
                      </a:cubicBezTo>
                      <a:cubicBezTo>
                        <a:pt x="67038" y="299466"/>
                        <a:pt x="0" y="232428"/>
                        <a:pt x="0" y="149733"/>
                      </a:cubicBezTo>
                      <a:cubicBezTo>
                        <a:pt x="0" y="67038"/>
                        <a:pt x="67038" y="0"/>
                        <a:pt x="149733" y="0"/>
                      </a:cubicBezTo>
                      <a:cubicBezTo>
                        <a:pt x="232428" y="0"/>
                        <a:pt x="299466" y="67038"/>
                        <a:pt x="299466" y="149733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54D61572-BF62-BE40-B912-49270A53454F}"/>
                    </a:ext>
                  </a:extLst>
                </p:cNvPr>
                <p:cNvSpPr/>
                <p:nvPr/>
              </p:nvSpPr>
              <p:spPr>
                <a:xfrm>
                  <a:off x="6019990" y="4773168"/>
                  <a:ext cx="1678495" cy="68580"/>
                </a:xfrm>
                <a:custGeom>
                  <a:avLst/>
                  <a:gdLst>
                    <a:gd name="connsiteX0" fmla="*/ 34290 w 1678495"/>
                    <a:gd name="connsiteY0" fmla="*/ 68580 h 68580"/>
                    <a:gd name="connsiteX1" fmla="*/ 1644206 w 1678495"/>
                    <a:gd name="connsiteY1" fmla="*/ 68580 h 68580"/>
                    <a:gd name="connsiteX2" fmla="*/ 1678496 w 1678495"/>
                    <a:gd name="connsiteY2" fmla="*/ 34290 h 68580"/>
                    <a:gd name="connsiteX3" fmla="*/ 1644206 w 1678495"/>
                    <a:gd name="connsiteY3" fmla="*/ 0 h 68580"/>
                    <a:gd name="connsiteX4" fmla="*/ 34290 w 1678495"/>
                    <a:gd name="connsiteY4" fmla="*/ 0 h 68580"/>
                    <a:gd name="connsiteX5" fmla="*/ 0 w 1678495"/>
                    <a:gd name="connsiteY5" fmla="*/ 34290 h 68580"/>
                    <a:gd name="connsiteX6" fmla="*/ 34290 w 1678495"/>
                    <a:gd name="connsiteY6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8495" h="68580">
                      <a:moveTo>
                        <a:pt x="34290" y="68580"/>
                      </a:moveTo>
                      <a:lnTo>
                        <a:pt x="1644206" y="68580"/>
                      </a:lnTo>
                      <a:cubicBezTo>
                        <a:pt x="1663065" y="68580"/>
                        <a:pt x="1678496" y="53149"/>
                        <a:pt x="1678496" y="34290"/>
                      </a:cubicBezTo>
                      <a:cubicBezTo>
                        <a:pt x="1678496" y="15431"/>
                        <a:pt x="1663065" y="0"/>
                        <a:pt x="1644206" y="0"/>
                      </a:cubicBezTo>
                      <a:lnTo>
                        <a:pt x="34290" y="0"/>
                      </a:lnTo>
                      <a:cubicBezTo>
                        <a:pt x="15431" y="0"/>
                        <a:pt x="0" y="15431"/>
                        <a:pt x="0" y="34290"/>
                      </a:cubicBezTo>
                      <a:cubicBezTo>
                        <a:pt x="0" y="53149"/>
                        <a:pt x="14859" y="68580"/>
                        <a:pt x="34290" y="68580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3DE0E710-62DF-A44F-90DC-4BE0001D1740}"/>
                    </a:ext>
                  </a:extLst>
                </p:cNvPr>
                <p:cNvSpPr/>
                <p:nvPr/>
              </p:nvSpPr>
              <p:spPr>
                <a:xfrm>
                  <a:off x="6019975" y="2078545"/>
                  <a:ext cx="1678510" cy="68580"/>
                </a:xfrm>
                <a:custGeom>
                  <a:avLst/>
                  <a:gdLst>
                    <a:gd name="connsiteX0" fmla="*/ 34305 w 1678510"/>
                    <a:gd name="connsiteY0" fmla="*/ 68580 h 68580"/>
                    <a:gd name="connsiteX1" fmla="*/ 1644221 w 1678510"/>
                    <a:gd name="connsiteY1" fmla="*/ 68580 h 68580"/>
                    <a:gd name="connsiteX2" fmla="*/ 1678511 w 1678510"/>
                    <a:gd name="connsiteY2" fmla="*/ 34290 h 68580"/>
                    <a:gd name="connsiteX3" fmla="*/ 1644221 w 1678510"/>
                    <a:gd name="connsiteY3" fmla="*/ 0 h 68580"/>
                    <a:gd name="connsiteX4" fmla="*/ 34305 w 1678510"/>
                    <a:gd name="connsiteY4" fmla="*/ 0 h 68580"/>
                    <a:gd name="connsiteX5" fmla="*/ 15 w 1678510"/>
                    <a:gd name="connsiteY5" fmla="*/ 34290 h 68580"/>
                    <a:gd name="connsiteX6" fmla="*/ 34305 w 1678510"/>
                    <a:gd name="connsiteY6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8510" h="68580">
                      <a:moveTo>
                        <a:pt x="34305" y="68580"/>
                      </a:moveTo>
                      <a:lnTo>
                        <a:pt x="1644221" y="68580"/>
                      </a:lnTo>
                      <a:cubicBezTo>
                        <a:pt x="1663080" y="68580"/>
                        <a:pt x="1678511" y="53149"/>
                        <a:pt x="1678511" y="34290"/>
                      </a:cubicBezTo>
                      <a:cubicBezTo>
                        <a:pt x="1678511" y="15430"/>
                        <a:pt x="1663080" y="0"/>
                        <a:pt x="1644221" y="0"/>
                      </a:cubicBezTo>
                      <a:lnTo>
                        <a:pt x="34305" y="0"/>
                      </a:lnTo>
                      <a:cubicBezTo>
                        <a:pt x="15446" y="0"/>
                        <a:pt x="15" y="15430"/>
                        <a:pt x="15" y="34290"/>
                      </a:cubicBezTo>
                      <a:cubicBezTo>
                        <a:pt x="-556" y="53149"/>
                        <a:pt x="14874" y="68580"/>
                        <a:pt x="34305" y="68580"/>
                      </a:cubicBezTo>
                      <a:close/>
                    </a:path>
                  </a:pathLst>
                </a:custGeom>
                <a:solidFill>
                  <a:srgbClr val="003E7B"/>
                </a:solidFill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800D9F0C-E215-9245-BFCC-D4492593DD5E}"/>
                  </a:ext>
                </a:extLst>
              </p:cNvPr>
              <p:cNvGrpSpPr/>
              <p:nvPr/>
            </p:nvGrpSpPr>
            <p:grpSpPr>
              <a:xfrm>
                <a:off x="6168467" y="2850282"/>
                <a:ext cx="1355822" cy="1162483"/>
                <a:chOff x="4889843" y="7467752"/>
                <a:chExt cx="1355822" cy="1162483"/>
              </a:xfrm>
            </p:grpSpPr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4417ED9C-F6A0-2141-B6F4-39E93103EB4B}"/>
                    </a:ext>
                  </a:extLst>
                </p:cNvPr>
                <p:cNvSpPr/>
                <p:nvPr/>
              </p:nvSpPr>
              <p:spPr>
                <a:xfrm>
                  <a:off x="4889843" y="7467752"/>
                  <a:ext cx="1355822" cy="1141337"/>
                </a:xfrm>
                <a:custGeom>
                  <a:avLst/>
                  <a:gdLst>
                    <a:gd name="connsiteX0" fmla="*/ 678550 w 1355822"/>
                    <a:gd name="connsiteY0" fmla="*/ 1141337 h 1141337"/>
                    <a:gd name="connsiteX1" fmla="*/ 608256 w 1355822"/>
                    <a:gd name="connsiteY1" fmla="*/ 1115049 h 1141337"/>
                    <a:gd name="connsiteX2" fmla="*/ 142483 w 1355822"/>
                    <a:gd name="connsiteY2" fmla="*/ 714427 h 1141337"/>
                    <a:gd name="connsiteX3" fmla="*/ 135625 w 1355822"/>
                    <a:gd name="connsiteY3" fmla="*/ 707569 h 1141337"/>
                    <a:gd name="connsiteX4" fmla="*/ 105907 w 1355822"/>
                    <a:gd name="connsiteY4" fmla="*/ 127497 h 1141337"/>
                    <a:gd name="connsiteX5" fmla="*/ 122481 w 1355822"/>
                    <a:gd name="connsiteY5" fmla="*/ 110352 h 1141337"/>
                    <a:gd name="connsiteX6" fmla="*/ 661405 w 1355822"/>
                    <a:gd name="connsiteY6" fmla="*/ 112638 h 1141337"/>
                    <a:gd name="connsiteX7" fmla="*/ 678550 w 1355822"/>
                    <a:gd name="connsiteY7" fmla="*/ 130925 h 1141337"/>
                    <a:gd name="connsiteX8" fmla="*/ 1217475 w 1355822"/>
                    <a:gd name="connsiteY8" fmla="*/ 93778 h 1141337"/>
                    <a:gd name="connsiteX9" fmla="*/ 1240906 w 1355822"/>
                    <a:gd name="connsiteY9" fmla="*/ 116067 h 1141337"/>
                    <a:gd name="connsiteX10" fmla="*/ 1355778 w 1355822"/>
                    <a:gd name="connsiteY10" fmla="*/ 397244 h 1141337"/>
                    <a:gd name="connsiteX11" fmla="*/ 1355778 w 1355822"/>
                    <a:gd name="connsiteY11" fmla="*/ 397244 h 1141337"/>
                    <a:gd name="connsiteX12" fmla="*/ 1223190 w 1355822"/>
                    <a:gd name="connsiteY12" fmla="*/ 704712 h 1141337"/>
                    <a:gd name="connsiteX13" fmla="*/ 1214617 w 1355822"/>
                    <a:gd name="connsiteY13" fmla="*/ 713855 h 1141337"/>
                    <a:gd name="connsiteX14" fmla="*/ 748845 w 1355822"/>
                    <a:gd name="connsiteY14" fmla="*/ 1114477 h 1141337"/>
                    <a:gd name="connsiteX15" fmla="*/ 678550 w 1355822"/>
                    <a:gd name="connsiteY15" fmla="*/ 1141337 h 1141337"/>
                    <a:gd name="connsiteX16" fmla="*/ 196776 w 1355822"/>
                    <a:gd name="connsiteY16" fmla="*/ 654991 h 1141337"/>
                    <a:gd name="connsiteX17" fmla="*/ 660834 w 1355822"/>
                    <a:gd name="connsiteY17" fmla="*/ 1054470 h 1141337"/>
                    <a:gd name="connsiteX18" fmla="*/ 697410 w 1355822"/>
                    <a:gd name="connsiteY18" fmla="*/ 1054470 h 1141337"/>
                    <a:gd name="connsiteX19" fmla="*/ 1161468 w 1355822"/>
                    <a:gd name="connsiteY19" fmla="*/ 654991 h 1141337"/>
                    <a:gd name="connsiteX20" fmla="*/ 1167183 w 1355822"/>
                    <a:gd name="connsiteY20" fmla="*/ 648133 h 1141337"/>
                    <a:gd name="connsiteX21" fmla="*/ 1276339 w 1355822"/>
                    <a:gd name="connsiteY21" fmla="*/ 398959 h 1141337"/>
                    <a:gd name="connsiteX22" fmla="*/ 1276339 w 1355822"/>
                    <a:gd name="connsiteY22" fmla="*/ 398959 h 1141337"/>
                    <a:gd name="connsiteX23" fmla="*/ 1183756 w 1355822"/>
                    <a:gd name="connsiteY23" fmla="*/ 172645 h 1141337"/>
                    <a:gd name="connsiteX24" fmla="*/ 755703 w 1355822"/>
                    <a:gd name="connsiteY24" fmla="*/ 165215 h 1141337"/>
                    <a:gd name="connsiteX25" fmla="*/ 723127 w 1355822"/>
                    <a:gd name="connsiteY25" fmla="*/ 201792 h 1141337"/>
                    <a:gd name="connsiteX26" fmla="*/ 643117 w 1355822"/>
                    <a:gd name="connsiteY26" fmla="*/ 212650 h 1141337"/>
                    <a:gd name="connsiteX27" fmla="*/ 632259 w 1355822"/>
                    <a:gd name="connsiteY27" fmla="*/ 201792 h 1141337"/>
                    <a:gd name="connsiteX28" fmla="*/ 210492 w 1355822"/>
                    <a:gd name="connsiteY28" fmla="*/ 139498 h 1141337"/>
                    <a:gd name="connsiteX29" fmla="*/ 177916 w 1355822"/>
                    <a:gd name="connsiteY29" fmla="*/ 167502 h 1141337"/>
                    <a:gd name="connsiteX30" fmla="*/ 175059 w 1355822"/>
                    <a:gd name="connsiteY30" fmla="*/ 634989 h 1141337"/>
                    <a:gd name="connsiteX31" fmla="*/ 190489 w 1355822"/>
                    <a:gd name="connsiteY31" fmla="*/ 649848 h 1141337"/>
                    <a:gd name="connsiteX32" fmla="*/ 196776 w 1355822"/>
                    <a:gd name="connsiteY32" fmla="*/ 654991 h 1141337"/>
                    <a:gd name="connsiteX33" fmla="*/ 1159753 w 1355822"/>
                    <a:gd name="connsiteY33" fmla="*/ 657277 h 1141337"/>
                    <a:gd name="connsiteX34" fmla="*/ 1159753 w 1355822"/>
                    <a:gd name="connsiteY34" fmla="*/ 657277 h 1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55822" h="1141337">
                      <a:moveTo>
                        <a:pt x="678550" y="1141337"/>
                      </a:moveTo>
                      <a:cubicBezTo>
                        <a:pt x="652833" y="1141337"/>
                        <a:pt x="627687" y="1132194"/>
                        <a:pt x="608256" y="1115049"/>
                      </a:cubicBezTo>
                      <a:lnTo>
                        <a:pt x="142483" y="714427"/>
                      </a:lnTo>
                      <a:cubicBezTo>
                        <a:pt x="140197" y="712141"/>
                        <a:pt x="137911" y="710427"/>
                        <a:pt x="135625" y="707569"/>
                      </a:cubicBezTo>
                      <a:cubicBezTo>
                        <a:pt x="-32967" y="555550"/>
                        <a:pt x="-46112" y="296089"/>
                        <a:pt x="105907" y="127497"/>
                      </a:cubicBezTo>
                      <a:cubicBezTo>
                        <a:pt x="111051" y="121782"/>
                        <a:pt x="116766" y="116067"/>
                        <a:pt x="122481" y="110352"/>
                      </a:cubicBezTo>
                      <a:cubicBezTo>
                        <a:pt x="271642" y="-37667"/>
                        <a:pt x="512815" y="-36524"/>
                        <a:pt x="661405" y="112638"/>
                      </a:cubicBezTo>
                      <a:cubicBezTo>
                        <a:pt x="667120" y="118353"/>
                        <a:pt x="672835" y="124639"/>
                        <a:pt x="678550" y="130925"/>
                      </a:cubicBezTo>
                      <a:cubicBezTo>
                        <a:pt x="817425" y="-27951"/>
                        <a:pt x="1058598" y="-44525"/>
                        <a:pt x="1217475" y="93778"/>
                      </a:cubicBezTo>
                      <a:cubicBezTo>
                        <a:pt x="1225476" y="100636"/>
                        <a:pt x="1233477" y="108637"/>
                        <a:pt x="1240906" y="116067"/>
                      </a:cubicBezTo>
                      <a:cubicBezTo>
                        <a:pt x="1314058" y="191504"/>
                        <a:pt x="1355206" y="292089"/>
                        <a:pt x="1355778" y="397244"/>
                      </a:cubicBezTo>
                      <a:lnTo>
                        <a:pt x="1355778" y="397244"/>
                      </a:lnTo>
                      <a:cubicBezTo>
                        <a:pt x="1357492" y="513830"/>
                        <a:pt x="1309486" y="625845"/>
                        <a:pt x="1223190" y="704712"/>
                      </a:cubicBezTo>
                      <a:cubicBezTo>
                        <a:pt x="1220332" y="708140"/>
                        <a:pt x="1217475" y="710998"/>
                        <a:pt x="1214617" y="713855"/>
                      </a:cubicBezTo>
                      <a:lnTo>
                        <a:pt x="748845" y="1114477"/>
                      </a:lnTo>
                      <a:cubicBezTo>
                        <a:pt x="729414" y="1132194"/>
                        <a:pt x="704268" y="1141337"/>
                        <a:pt x="678550" y="1141337"/>
                      </a:cubicBezTo>
                      <a:close/>
                      <a:moveTo>
                        <a:pt x="196776" y="654991"/>
                      </a:moveTo>
                      <a:lnTo>
                        <a:pt x="660834" y="1054470"/>
                      </a:lnTo>
                      <a:cubicBezTo>
                        <a:pt x="671121" y="1063614"/>
                        <a:pt x="687123" y="1063614"/>
                        <a:pt x="697410" y="1054470"/>
                      </a:cubicBezTo>
                      <a:lnTo>
                        <a:pt x="1161468" y="654991"/>
                      </a:lnTo>
                      <a:cubicBezTo>
                        <a:pt x="1163182" y="652705"/>
                        <a:pt x="1164897" y="650419"/>
                        <a:pt x="1167183" y="648133"/>
                      </a:cubicBezTo>
                      <a:cubicBezTo>
                        <a:pt x="1238049" y="584697"/>
                        <a:pt x="1278054" y="493828"/>
                        <a:pt x="1276339" y="398959"/>
                      </a:cubicBezTo>
                      <a:lnTo>
                        <a:pt x="1276339" y="398959"/>
                      </a:lnTo>
                      <a:cubicBezTo>
                        <a:pt x="1275768" y="314377"/>
                        <a:pt x="1242621" y="233224"/>
                        <a:pt x="1183756" y="172645"/>
                      </a:cubicBezTo>
                      <a:cubicBezTo>
                        <a:pt x="1067742" y="52630"/>
                        <a:pt x="876289" y="49201"/>
                        <a:pt x="755703" y="165215"/>
                      </a:cubicBezTo>
                      <a:cubicBezTo>
                        <a:pt x="743701" y="176645"/>
                        <a:pt x="732843" y="188647"/>
                        <a:pt x="723127" y="201792"/>
                      </a:cubicBezTo>
                      <a:cubicBezTo>
                        <a:pt x="703696" y="226938"/>
                        <a:pt x="668263" y="231509"/>
                        <a:pt x="643117" y="212650"/>
                      </a:cubicBezTo>
                      <a:cubicBezTo>
                        <a:pt x="639117" y="209793"/>
                        <a:pt x="635688" y="205792"/>
                        <a:pt x="632259" y="201792"/>
                      </a:cubicBezTo>
                      <a:cubicBezTo>
                        <a:pt x="532818" y="68060"/>
                        <a:pt x="344223" y="40057"/>
                        <a:pt x="210492" y="139498"/>
                      </a:cubicBezTo>
                      <a:cubicBezTo>
                        <a:pt x="199062" y="148070"/>
                        <a:pt x="188203" y="157214"/>
                        <a:pt x="177916" y="167502"/>
                      </a:cubicBezTo>
                      <a:cubicBezTo>
                        <a:pt x="48186" y="296089"/>
                        <a:pt x="47043" y="505258"/>
                        <a:pt x="175059" y="634989"/>
                      </a:cubicBezTo>
                      <a:cubicBezTo>
                        <a:pt x="180202" y="640132"/>
                        <a:pt x="185346" y="644704"/>
                        <a:pt x="190489" y="649848"/>
                      </a:cubicBezTo>
                      <a:cubicBezTo>
                        <a:pt x="193347" y="651562"/>
                        <a:pt x="195061" y="653277"/>
                        <a:pt x="196776" y="654991"/>
                      </a:cubicBezTo>
                      <a:close/>
                      <a:moveTo>
                        <a:pt x="1159753" y="657277"/>
                      </a:moveTo>
                      <a:lnTo>
                        <a:pt x="1159753" y="657277"/>
                      </a:lnTo>
                      <a:close/>
                    </a:path>
                  </a:pathLst>
                </a:custGeom>
                <a:solidFill>
                  <a:srgbClr val="003E7B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8BBC6028-5EA4-DC42-975A-2D29E1E83877}"/>
                    </a:ext>
                  </a:extLst>
                </p:cNvPr>
                <p:cNvSpPr/>
                <p:nvPr/>
              </p:nvSpPr>
              <p:spPr>
                <a:xfrm>
                  <a:off x="5780992" y="7721550"/>
                  <a:ext cx="175450" cy="908685"/>
                </a:xfrm>
                <a:custGeom>
                  <a:avLst/>
                  <a:gdLst>
                    <a:gd name="connsiteX0" fmla="*/ 42863 w 175450"/>
                    <a:gd name="connsiteY0" fmla="*/ 0 h 908685"/>
                    <a:gd name="connsiteX1" fmla="*/ 132588 w 175450"/>
                    <a:gd name="connsiteY1" fmla="*/ 0 h 908685"/>
                    <a:gd name="connsiteX2" fmla="*/ 175451 w 175450"/>
                    <a:gd name="connsiteY2" fmla="*/ 42863 h 908685"/>
                    <a:gd name="connsiteX3" fmla="*/ 175451 w 175450"/>
                    <a:gd name="connsiteY3" fmla="*/ 865823 h 908685"/>
                    <a:gd name="connsiteX4" fmla="*/ 132588 w 175450"/>
                    <a:gd name="connsiteY4" fmla="*/ 908685 h 908685"/>
                    <a:gd name="connsiteX5" fmla="*/ 42863 w 175450"/>
                    <a:gd name="connsiteY5" fmla="*/ 908685 h 908685"/>
                    <a:gd name="connsiteX6" fmla="*/ 0 w 175450"/>
                    <a:gd name="connsiteY6" fmla="*/ 865823 h 908685"/>
                    <a:gd name="connsiteX7" fmla="*/ 0 w 175450"/>
                    <a:gd name="connsiteY7" fmla="*/ 42863 h 908685"/>
                    <a:gd name="connsiteX8" fmla="*/ 42863 w 175450"/>
                    <a:gd name="connsiteY8" fmla="*/ 0 h 90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908685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1" y="18860"/>
                        <a:pt x="175451" y="42863"/>
                      </a:cubicBezTo>
                      <a:lnTo>
                        <a:pt x="175451" y="865823"/>
                      </a:lnTo>
                      <a:cubicBezTo>
                        <a:pt x="175451" y="889254"/>
                        <a:pt x="156591" y="908685"/>
                        <a:pt x="132588" y="908685"/>
                      </a:cubicBezTo>
                      <a:lnTo>
                        <a:pt x="42863" y="908685"/>
                      </a:lnTo>
                      <a:cubicBezTo>
                        <a:pt x="19431" y="908685"/>
                        <a:pt x="0" y="889826"/>
                        <a:pt x="0" y="865823"/>
                      </a:cubicBezTo>
                      <a:lnTo>
                        <a:pt x="0" y="42863"/>
                      </a:lnTo>
                      <a:cubicBezTo>
                        <a:pt x="571" y="18860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2418C8EC-6F02-5A4D-BAA3-59255ED139FE}"/>
                    </a:ext>
                  </a:extLst>
                </p:cNvPr>
                <p:cNvSpPr/>
                <p:nvPr/>
              </p:nvSpPr>
              <p:spPr>
                <a:xfrm>
                  <a:off x="6042739" y="7982726"/>
                  <a:ext cx="175450" cy="321754"/>
                </a:xfrm>
                <a:custGeom>
                  <a:avLst/>
                  <a:gdLst>
                    <a:gd name="connsiteX0" fmla="*/ 42863 w 175450"/>
                    <a:gd name="connsiteY0" fmla="*/ 0 h 321754"/>
                    <a:gd name="connsiteX1" fmla="*/ 132588 w 175450"/>
                    <a:gd name="connsiteY1" fmla="*/ 0 h 321754"/>
                    <a:gd name="connsiteX2" fmla="*/ 175451 w 175450"/>
                    <a:gd name="connsiteY2" fmla="*/ 42863 h 321754"/>
                    <a:gd name="connsiteX3" fmla="*/ 175451 w 175450"/>
                    <a:gd name="connsiteY3" fmla="*/ 278892 h 321754"/>
                    <a:gd name="connsiteX4" fmla="*/ 132588 w 175450"/>
                    <a:gd name="connsiteY4" fmla="*/ 321754 h 321754"/>
                    <a:gd name="connsiteX5" fmla="*/ 42863 w 175450"/>
                    <a:gd name="connsiteY5" fmla="*/ 321754 h 321754"/>
                    <a:gd name="connsiteX6" fmla="*/ 0 w 175450"/>
                    <a:gd name="connsiteY6" fmla="*/ 278892 h 321754"/>
                    <a:gd name="connsiteX7" fmla="*/ 0 w 175450"/>
                    <a:gd name="connsiteY7" fmla="*/ 42863 h 321754"/>
                    <a:gd name="connsiteX8" fmla="*/ 42863 w 175450"/>
                    <a:gd name="connsiteY8" fmla="*/ 0 h 32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321754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1" y="18859"/>
                        <a:pt x="175451" y="42863"/>
                      </a:cubicBezTo>
                      <a:lnTo>
                        <a:pt x="175451" y="278892"/>
                      </a:lnTo>
                      <a:cubicBezTo>
                        <a:pt x="175451" y="302323"/>
                        <a:pt x="156591" y="321754"/>
                        <a:pt x="132588" y="321754"/>
                      </a:cubicBezTo>
                      <a:lnTo>
                        <a:pt x="42863" y="321754"/>
                      </a:lnTo>
                      <a:cubicBezTo>
                        <a:pt x="19431" y="321754"/>
                        <a:pt x="0" y="302895"/>
                        <a:pt x="0" y="278892"/>
                      </a:cubicBezTo>
                      <a:lnTo>
                        <a:pt x="0" y="42863"/>
                      </a:lnTo>
                      <a:cubicBezTo>
                        <a:pt x="0" y="18859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F1088AA0-8635-AC49-B8E2-87FDC43E6D83}"/>
                    </a:ext>
                  </a:extLst>
                </p:cNvPr>
                <p:cNvSpPr/>
                <p:nvPr/>
              </p:nvSpPr>
              <p:spPr>
                <a:xfrm>
                  <a:off x="5519245" y="7807275"/>
                  <a:ext cx="175450" cy="609219"/>
                </a:xfrm>
                <a:custGeom>
                  <a:avLst/>
                  <a:gdLst>
                    <a:gd name="connsiteX0" fmla="*/ 42863 w 175450"/>
                    <a:gd name="connsiteY0" fmla="*/ 0 h 609219"/>
                    <a:gd name="connsiteX1" fmla="*/ 132588 w 175450"/>
                    <a:gd name="connsiteY1" fmla="*/ 0 h 609219"/>
                    <a:gd name="connsiteX2" fmla="*/ 175450 w 175450"/>
                    <a:gd name="connsiteY2" fmla="*/ 42863 h 609219"/>
                    <a:gd name="connsiteX3" fmla="*/ 175450 w 175450"/>
                    <a:gd name="connsiteY3" fmla="*/ 566357 h 609219"/>
                    <a:gd name="connsiteX4" fmla="*/ 132588 w 175450"/>
                    <a:gd name="connsiteY4" fmla="*/ 609219 h 609219"/>
                    <a:gd name="connsiteX5" fmla="*/ 42863 w 175450"/>
                    <a:gd name="connsiteY5" fmla="*/ 609219 h 609219"/>
                    <a:gd name="connsiteX6" fmla="*/ 0 w 175450"/>
                    <a:gd name="connsiteY6" fmla="*/ 566357 h 609219"/>
                    <a:gd name="connsiteX7" fmla="*/ 0 w 175450"/>
                    <a:gd name="connsiteY7" fmla="*/ 42863 h 609219"/>
                    <a:gd name="connsiteX8" fmla="*/ 42863 w 175450"/>
                    <a:gd name="connsiteY8" fmla="*/ 0 h 609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50" h="609219">
                      <a:moveTo>
                        <a:pt x="42863" y="0"/>
                      </a:moveTo>
                      <a:lnTo>
                        <a:pt x="132588" y="0"/>
                      </a:lnTo>
                      <a:cubicBezTo>
                        <a:pt x="156019" y="0"/>
                        <a:pt x="175450" y="18860"/>
                        <a:pt x="175450" y="42863"/>
                      </a:cubicBezTo>
                      <a:lnTo>
                        <a:pt x="175450" y="566357"/>
                      </a:lnTo>
                      <a:cubicBezTo>
                        <a:pt x="175450" y="589788"/>
                        <a:pt x="156591" y="609219"/>
                        <a:pt x="132588" y="609219"/>
                      </a:cubicBezTo>
                      <a:lnTo>
                        <a:pt x="42863" y="609219"/>
                      </a:lnTo>
                      <a:cubicBezTo>
                        <a:pt x="19431" y="609219"/>
                        <a:pt x="0" y="590360"/>
                        <a:pt x="0" y="566357"/>
                      </a:cubicBezTo>
                      <a:lnTo>
                        <a:pt x="0" y="42863"/>
                      </a:lnTo>
                      <a:cubicBezTo>
                        <a:pt x="571" y="19431"/>
                        <a:pt x="19431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8FD16A"/>
                </a:solidFill>
                <a:ln w="57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B3EA-91BE-0F42-9BAE-73F212CCF596}"/>
              </a:ext>
            </a:extLst>
          </p:cNvPr>
          <p:cNvGrpSpPr/>
          <p:nvPr/>
        </p:nvGrpSpPr>
        <p:grpSpPr>
          <a:xfrm>
            <a:off x="5596045" y="1561089"/>
            <a:ext cx="999910" cy="1702542"/>
            <a:chOff x="4866131" y="821245"/>
            <a:chExt cx="2458593" cy="4186237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57B3859D-CB04-9A4D-883D-80770D609FE6}"/>
                </a:ext>
              </a:extLst>
            </p:cNvPr>
            <p:cNvSpPr/>
            <p:nvPr/>
          </p:nvSpPr>
          <p:spPr>
            <a:xfrm>
              <a:off x="4901565" y="858392"/>
              <a:ext cx="2383726" cy="4107942"/>
            </a:xfrm>
            <a:custGeom>
              <a:avLst/>
              <a:gdLst>
                <a:gd name="connsiteX0" fmla="*/ 2151126 w 2383726"/>
                <a:gd name="connsiteY0" fmla="*/ 4107942 h 4107942"/>
                <a:gd name="connsiteX1" fmla="*/ 232029 w 2383726"/>
                <a:gd name="connsiteY1" fmla="*/ 4107942 h 4107942"/>
                <a:gd name="connsiteX2" fmla="*/ 0 w 2383726"/>
                <a:gd name="connsiteY2" fmla="*/ 3875913 h 4107942"/>
                <a:gd name="connsiteX3" fmla="*/ 0 w 2383726"/>
                <a:gd name="connsiteY3" fmla="*/ 232029 h 4107942"/>
                <a:gd name="connsiteX4" fmla="*/ 232029 w 2383726"/>
                <a:gd name="connsiteY4" fmla="*/ 0 h 4107942"/>
                <a:gd name="connsiteX5" fmla="*/ 2151698 w 2383726"/>
                <a:gd name="connsiteY5" fmla="*/ 0 h 4107942"/>
                <a:gd name="connsiteX6" fmla="*/ 2383726 w 2383726"/>
                <a:gd name="connsiteY6" fmla="*/ 232029 h 4107942"/>
                <a:gd name="connsiteX7" fmla="*/ 2383726 w 2383726"/>
                <a:gd name="connsiteY7" fmla="*/ 3875913 h 4107942"/>
                <a:gd name="connsiteX8" fmla="*/ 2151126 w 2383726"/>
                <a:gd name="connsiteY8" fmla="*/ 4107942 h 410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726" h="4107942">
                  <a:moveTo>
                    <a:pt x="2151126" y="4107942"/>
                  </a:moveTo>
                  <a:lnTo>
                    <a:pt x="232029" y="4107942"/>
                  </a:lnTo>
                  <a:cubicBezTo>
                    <a:pt x="104013" y="4107942"/>
                    <a:pt x="0" y="4003929"/>
                    <a:pt x="0" y="3875913"/>
                  </a:cubicBezTo>
                  <a:lnTo>
                    <a:pt x="0" y="232029"/>
                  </a:lnTo>
                  <a:cubicBezTo>
                    <a:pt x="0" y="104013"/>
                    <a:pt x="104013" y="0"/>
                    <a:pt x="232029" y="0"/>
                  </a:cubicBezTo>
                  <a:lnTo>
                    <a:pt x="2151698" y="0"/>
                  </a:lnTo>
                  <a:cubicBezTo>
                    <a:pt x="2279714" y="0"/>
                    <a:pt x="2383726" y="104013"/>
                    <a:pt x="2383726" y="232029"/>
                  </a:cubicBezTo>
                  <a:lnTo>
                    <a:pt x="2383726" y="3875913"/>
                  </a:lnTo>
                  <a:cubicBezTo>
                    <a:pt x="2383155" y="4003929"/>
                    <a:pt x="2279142" y="4107942"/>
                    <a:pt x="2151126" y="4107942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5373B47-448A-9A41-81BD-DCF7BB8AA4D5}"/>
                </a:ext>
              </a:extLst>
            </p:cNvPr>
            <p:cNvSpPr/>
            <p:nvPr/>
          </p:nvSpPr>
          <p:spPr>
            <a:xfrm>
              <a:off x="5145595" y="1591055"/>
              <a:ext cx="1491615" cy="895551"/>
            </a:xfrm>
            <a:custGeom>
              <a:avLst/>
              <a:gdLst>
                <a:gd name="connsiteX0" fmla="*/ 142875 w 1491615"/>
                <a:gd name="connsiteY0" fmla="*/ 765810 h 895551"/>
                <a:gd name="connsiteX1" fmla="*/ 119443 w 1491615"/>
                <a:gd name="connsiteY1" fmla="*/ 742378 h 895551"/>
                <a:gd name="connsiteX2" fmla="*/ 119443 w 1491615"/>
                <a:gd name="connsiteY2" fmla="*/ 742378 h 895551"/>
                <a:gd name="connsiteX3" fmla="*/ 94298 w 1491615"/>
                <a:gd name="connsiteY3" fmla="*/ 742378 h 895551"/>
                <a:gd name="connsiteX4" fmla="*/ 0 w 1491615"/>
                <a:gd name="connsiteY4" fmla="*/ 648081 h 895551"/>
                <a:gd name="connsiteX5" fmla="*/ 0 w 1491615"/>
                <a:gd name="connsiteY5" fmla="*/ 94298 h 895551"/>
                <a:gd name="connsiteX6" fmla="*/ 94298 w 1491615"/>
                <a:gd name="connsiteY6" fmla="*/ 0 h 895551"/>
                <a:gd name="connsiteX7" fmla="*/ 1397318 w 1491615"/>
                <a:gd name="connsiteY7" fmla="*/ 0 h 895551"/>
                <a:gd name="connsiteX8" fmla="*/ 1491615 w 1491615"/>
                <a:gd name="connsiteY8" fmla="*/ 94298 h 895551"/>
                <a:gd name="connsiteX9" fmla="*/ 1491615 w 1491615"/>
                <a:gd name="connsiteY9" fmla="*/ 94298 h 895551"/>
                <a:gd name="connsiteX10" fmla="*/ 1491615 w 1491615"/>
                <a:gd name="connsiteY10" fmla="*/ 648081 h 895551"/>
                <a:gd name="connsiteX11" fmla="*/ 1397318 w 1491615"/>
                <a:gd name="connsiteY11" fmla="*/ 742378 h 895551"/>
                <a:gd name="connsiteX12" fmla="*/ 1397318 w 1491615"/>
                <a:gd name="connsiteY12" fmla="*/ 742378 h 895551"/>
                <a:gd name="connsiteX13" fmla="*/ 397193 w 1491615"/>
                <a:gd name="connsiteY13" fmla="*/ 742378 h 895551"/>
                <a:gd name="connsiteX14" fmla="*/ 340043 w 1491615"/>
                <a:gd name="connsiteY14" fmla="*/ 761810 h 895551"/>
                <a:gd name="connsiteX15" fmla="*/ 169164 w 1491615"/>
                <a:gd name="connsiteY15" fmla="*/ 892112 h 895551"/>
                <a:gd name="connsiteX16" fmla="*/ 146304 w 1491615"/>
                <a:gd name="connsiteY16" fmla="*/ 889254 h 895551"/>
                <a:gd name="connsiteX17" fmla="*/ 142875 w 1491615"/>
                <a:gd name="connsiteY17" fmla="*/ 878967 h 895551"/>
                <a:gd name="connsiteX18" fmla="*/ 142875 w 1491615"/>
                <a:gd name="connsiteY18" fmla="*/ 765810 h 89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1615" h="895551">
                  <a:moveTo>
                    <a:pt x="142875" y="765810"/>
                  </a:moveTo>
                  <a:cubicBezTo>
                    <a:pt x="142875" y="752666"/>
                    <a:pt x="132588" y="742378"/>
                    <a:pt x="119443" y="742378"/>
                  </a:cubicBezTo>
                  <a:cubicBezTo>
                    <a:pt x="119443" y="742378"/>
                    <a:pt x="119443" y="742378"/>
                    <a:pt x="119443" y="742378"/>
                  </a:cubicBezTo>
                  <a:lnTo>
                    <a:pt x="94298" y="742378"/>
                  </a:lnTo>
                  <a:cubicBezTo>
                    <a:pt x="42291" y="742378"/>
                    <a:pt x="0" y="700088"/>
                    <a:pt x="0" y="648081"/>
                  </a:cubicBezTo>
                  <a:lnTo>
                    <a:pt x="0" y="94298"/>
                  </a:lnTo>
                  <a:cubicBezTo>
                    <a:pt x="0" y="42291"/>
                    <a:pt x="42291" y="0"/>
                    <a:pt x="94298" y="0"/>
                  </a:cubicBezTo>
                  <a:lnTo>
                    <a:pt x="1397318" y="0"/>
                  </a:lnTo>
                  <a:cubicBezTo>
                    <a:pt x="1449324" y="0"/>
                    <a:pt x="1491615" y="42291"/>
                    <a:pt x="1491615" y="94298"/>
                  </a:cubicBezTo>
                  <a:lnTo>
                    <a:pt x="1491615" y="94298"/>
                  </a:lnTo>
                  <a:lnTo>
                    <a:pt x="1491615" y="648081"/>
                  </a:lnTo>
                  <a:cubicBezTo>
                    <a:pt x="1491615" y="700088"/>
                    <a:pt x="1449324" y="742378"/>
                    <a:pt x="1397318" y="742378"/>
                  </a:cubicBezTo>
                  <a:lnTo>
                    <a:pt x="1397318" y="742378"/>
                  </a:lnTo>
                  <a:lnTo>
                    <a:pt x="397193" y="742378"/>
                  </a:lnTo>
                  <a:cubicBezTo>
                    <a:pt x="376618" y="742378"/>
                    <a:pt x="356616" y="749237"/>
                    <a:pt x="340043" y="761810"/>
                  </a:cubicBezTo>
                  <a:lnTo>
                    <a:pt x="169164" y="892112"/>
                  </a:lnTo>
                  <a:cubicBezTo>
                    <a:pt x="161734" y="897827"/>
                    <a:pt x="152019" y="896112"/>
                    <a:pt x="146304" y="889254"/>
                  </a:cubicBezTo>
                  <a:cubicBezTo>
                    <a:pt x="144018" y="886397"/>
                    <a:pt x="142875" y="882968"/>
                    <a:pt x="142875" y="878967"/>
                  </a:cubicBezTo>
                  <a:lnTo>
                    <a:pt x="142875" y="765810"/>
                  </a:ln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5633716C-54DC-E742-A670-17600A03EE20}"/>
                </a:ext>
              </a:extLst>
            </p:cNvPr>
            <p:cNvSpPr/>
            <p:nvPr/>
          </p:nvSpPr>
          <p:spPr>
            <a:xfrm>
              <a:off x="5598795" y="2554033"/>
              <a:ext cx="1445895" cy="895551"/>
            </a:xfrm>
            <a:custGeom>
              <a:avLst/>
              <a:gdLst>
                <a:gd name="connsiteX0" fmla="*/ 1303020 w 1445895"/>
                <a:gd name="connsiteY0" fmla="*/ 766382 h 895551"/>
                <a:gd name="connsiteX1" fmla="*/ 1326451 w 1445895"/>
                <a:gd name="connsiteY1" fmla="*/ 742950 h 895551"/>
                <a:gd name="connsiteX2" fmla="*/ 1326451 w 1445895"/>
                <a:gd name="connsiteY2" fmla="*/ 742950 h 895551"/>
                <a:gd name="connsiteX3" fmla="*/ 1351598 w 1445895"/>
                <a:gd name="connsiteY3" fmla="*/ 742950 h 895551"/>
                <a:gd name="connsiteX4" fmla="*/ 1445895 w 1445895"/>
                <a:gd name="connsiteY4" fmla="*/ 648653 h 895551"/>
                <a:gd name="connsiteX5" fmla="*/ 1445895 w 1445895"/>
                <a:gd name="connsiteY5" fmla="*/ 648653 h 895551"/>
                <a:gd name="connsiteX6" fmla="*/ 1445895 w 1445895"/>
                <a:gd name="connsiteY6" fmla="*/ 94298 h 895551"/>
                <a:gd name="connsiteX7" fmla="*/ 1351598 w 1445895"/>
                <a:gd name="connsiteY7" fmla="*/ 0 h 895551"/>
                <a:gd name="connsiteX8" fmla="*/ 1351598 w 1445895"/>
                <a:gd name="connsiteY8" fmla="*/ 0 h 895551"/>
                <a:gd name="connsiteX9" fmla="*/ 94298 w 1445895"/>
                <a:gd name="connsiteY9" fmla="*/ 0 h 895551"/>
                <a:gd name="connsiteX10" fmla="*/ 0 w 1445895"/>
                <a:gd name="connsiteY10" fmla="*/ 94298 h 895551"/>
                <a:gd name="connsiteX11" fmla="*/ 0 w 1445895"/>
                <a:gd name="connsiteY11" fmla="*/ 94298 h 895551"/>
                <a:gd name="connsiteX12" fmla="*/ 0 w 1445895"/>
                <a:gd name="connsiteY12" fmla="*/ 648081 h 895551"/>
                <a:gd name="connsiteX13" fmla="*/ 94298 w 1445895"/>
                <a:gd name="connsiteY13" fmla="*/ 742378 h 895551"/>
                <a:gd name="connsiteX14" fmla="*/ 94298 w 1445895"/>
                <a:gd name="connsiteY14" fmla="*/ 742378 h 895551"/>
                <a:gd name="connsiteX15" fmla="*/ 1048131 w 1445895"/>
                <a:gd name="connsiteY15" fmla="*/ 742378 h 895551"/>
                <a:gd name="connsiteX16" fmla="*/ 1105281 w 1445895"/>
                <a:gd name="connsiteY16" fmla="*/ 761810 h 895551"/>
                <a:gd name="connsiteX17" fmla="*/ 1276159 w 1445895"/>
                <a:gd name="connsiteY17" fmla="*/ 892112 h 895551"/>
                <a:gd name="connsiteX18" fmla="*/ 1299019 w 1445895"/>
                <a:gd name="connsiteY18" fmla="*/ 889254 h 895551"/>
                <a:gd name="connsiteX19" fmla="*/ 1302449 w 1445895"/>
                <a:gd name="connsiteY19" fmla="*/ 879538 h 895551"/>
                <a:gd name="connsiteX20" fmla="*/ 1303020 w 1445895"/>
                <a:gd name="connsiteY20" fmla="*/ 766382 h 89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5895" h="895551">
                  <a:moveTo>
                    <a:pt x="1303020" y="766382"/>
                  </a:moveTo>
                  <a:cubicBezTo>
                    <a:pt x="1303020" y="753237"/>
                    <a:pt x="1313307" y="742950"/>
                    <a:pt x="1326451" y="742950"/>
                  </a:cubicBezTo>
                  <a:cubicBezTo>
                    <a:pt x="1326451" y="742950"/>
                    <a:pt x="1326451" y="742950"/>
                    <a:pt x="1326451" y="742950"/>
                  </a:cubicBezTo>
                  <a:lnTo>
                    <a:pt x="1351598" y="742950"/>
                  </a:lnTo>
                  <a:cubicBezTo>
                    <a:pt x="1403604" y="742950"/>
                    <a:pt x="1445895" y="700659"/>
                    <a:pt x="1445895" y="648653"/>
                  </a:cubicBezTo>
                  <a:lnTo>
                    <a:pt x="1445895" y="648653"/>
                  </a:lnTo>
                  <a:lnTo>
                    <a:pt x="1445895" y="94298"/>
                  </a:lnTo>
                  <a:cubicBezTo>
                    <a:pt x="1445895" y="42291"/>
                    <a:pt x="1403604" y="0"/>
                    <a:pt x="1351598" y="0"/>
                  </a:cubicBezTo>
                  <a:lnTo>
                    <a:pt x="1351598" y="0"/>
                  </a:lnTo>
                  <a:lnTo>
                    <a:pt x="94298" y="0"/>
                  </a:lnTo>
                  <a:cubicBezTo>
                    <a:pt x="42291" y="0"/>
                    <a:pt x="0" y="42291"/>
                    <a:pt x="0" y="94298"/>
                  </a:cubicBezTo>
                  <a:lnTo>
                    <a:pt x="0" y="94298"/>
                  </a:lnTo>
                  <a:lnTo>
                    <a:pt x="0" y="648081"/>
                  </a:lnTo>
                  <a:cubicBezTo>
                    <a:pt x="0" y="700088"/>
                    <a:pt x="42291" y="742378"/>
                    <a:pt x="94298" y="742378"/>
                  </a:cubicBezTo>
                  <a:lnTo>
                    <a:pt x="94298" y="742378"/>
                  </a:lnTo>
                  <a:lnTo>
                    <a:pt x="1048131" y="742378"/>
                  </a:lnTo>
                  <a:cubicBezTo>
                    <a:pt x="1068705" y="742378"/>
                    <a:pt x="1088708" y="749237"/>
                    <a:pt x="1105281" y="761810"/>
                  </a:cubicBezTo>
                  <a:lnTo>
                    <a:pt x="1276159" y="892112"/>
                  </a:lnTo>
                  <a:cubicBezTo>
                    <a:pt x="1283589" y="897827"/>
                    <a:pt x="1293876" y="896112"/>
                    <a:pt x="1299019" y="889254"/>
                  </a:cubicBezTo>
                  <a:cubicBezTo>
                    <a:pt x="1301306" y="886397"/>
                    <a:pt x="1302449" y="882968"/>
                    <a:pt x="1302449" y="879538"/>
                  </a:cubicBezTo>
                  <a:lnTo>
                    <a:pt x="1303020" y="766382"/>
                  </a:ln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3D97ED72-7911-C64A-B0F9-BD937CB4B0A5}"/>
                </a:ext>
              </a:extLst>
            </p:cNvPr>
            <p:cNvSpPr/>
            <p:nvPr/>
          </p:nvSpPr>
          <p:spPr>
            <a:xfrm>
              <a:off x="5746813" y="3068383"/>
              <a:ext cx="591502" cy="80010"/>
            </a:xfrm>
            <a:custGeom>
              <a:avLst/>
              <a:gdLst>
                <a:gd name="connsiteX0" fmla="*/ 40005 w 591502"/>
                <a:gd name="connsiteY0" fmla="*/ 80010 h 80010"/>
                <a:gd name="connsiteX1" fmla="*/ 551498 w 591502"/>
                <a:gd name="connsiteY1" fmla="*/ 80010 h 80010"/>
                <a:gd name="connsiteX2" fmla="*/ 591503 w 591502"/>
                <a:gd name="connsiteY2" fmla="*/ 40005 h 80010"/>
                <a:gd name="connsiteX3" fmla="*/ 551498 w 591502"/>
                <a:gd name="connsiteY3" fmla="*/ 0 h 80010"/>
                <a:gd name="connsiteX4" fmla="*/ 40005 w 591502"/>
                <a:gd name="connsiteY4" fmla="*/ 0 h 80010"/>
                <a:gd name="connsiteX5" fmla="*/ 0 w 591502"/>
                <a:gd name="connsiteY5" fmla="*/ 40005 h 80010"/>
                <a:gd name="connsiteX6" fmla="*/ 40005 w 591502"/>
                <a:gd name="connsiteY6" fmla="*/ 80010 h 80010"/>
                <a:gd name="connsiteX7" fmla="*/ 40005 w 591502"/>
                <a:gd name="connsiteY7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502" h="80010">
                  <a:moveTo>
                    <a:pt x="40005" y="80010"/>
                  </a:moveTo>
                  <a:lnTo>
                    <a:pt x="551498" y="80010"/>
                  </a:lnTo>
                  <a:cubicBezTo>
                    <a:pt x="573786" y="80010"/>
                    <a:pt x="591503" y="62293"/>
                    <a:pt x="591503" y="40005"/>
                  </a:cubicBezTo>
                  <a:cubicBezTo>
                    <a:pt x="591503" y="17716"/>
                    <a:pt x="573786" y="0"/>
                    <a:pt x="551498" y="0"/>
                  </a:cubicBezTo>
                  <a:lnTo>
                    <a:pt x="40005" y="0"/>
                  </a:lnTo>
                  <a:cubicBezTo>
                    <a:pt x="17716" y="0"/>
                    <a:pt x="0" y="17716"/>
                    <a:pt x="0" y="40005"/>
                  </a:cubicBezTo>
                  <a:cubicBezTo>
                    <a:pt x="0" y="62293"/>
                    <a:pt x="17716" y="80010"/>
                    <a:pt x="40005" y="80010"/>
                  </a:cubicBezTo>
                  <a:lnTo>
                    <a:pt x="40005" y="80010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06F80B04-8B31-F84A-A5FD-809E12D3193B}"/>
                </a:ext>
              </a:extLst>
            </p:cNvPr>
            <p:cNvSpPr/>
            <p:nvPr/>
          </p:nvSpPr>
          <p:spPr>
            <a:xfrm>
              <a:off x="5746813" y="2886646"/>
              <a:ext cx="1173289" cy="80009"/>
            </a:xfrm>
            <a:custGeom>
              <a:avLst/>
              <a:gdLst>
                <a:gd name="connsiteX0" fmla="*/ 40005 w 1173289"/>
                <a:gd name="connsiteY0" fmla="*/ 80010 h 80009"/>
                <a:gd name="connsiteX1" fmla="*/ 1133284 w 1173289"/>
                <a:gd name="connsiteY1" fmla="*/ 80010 h 80009"/>
                <a:gd name="connsiteX2" fmla="*/ 1173289 w 1173289"/>
                <a:gd name="connsiteY2" fmla="*/ 40005 h 80009"/>
                <a:gd name="connsiteX3" fmla="*/ 1133284 w 1173289"/>
                <a:gd name="connsiteY3" fmla="*/ 0 h 80009"/>
                <a:gd name="connsiteX4" fmla="*/ 40005 w 1173289"/>
                <a:gd name="connsiteY4" fmla="*/ 0 h 80009"/>
                <a:gd name="connsiteX5" fmla="*/ 0 w 1173289"/>
                <a:gd name="connsiteY5" fmla="*/ 40005 h 80009"/>
                <a:gd name="connsiteX6" fmla="*/ 40005 w 1173289"/>
                <a:gd name="connsiteY6" fmla="*/ 8001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289" h="80009">
                  <a:moveTo>
                    <a:pt x="40005" y="80010"/>
                  </a:moveTo>
                  <a:lnTo>
                    <a:pt x="1133284" y="80010"/>
                  </a:lnTo>
                  <a:cubicBezTo>
                    <a:pt x="1155573" y="80010"/>
                    <a:pt x="1173289" y="62293"/>
                    <a:pt x="1173289" y="40005"/>
                  </a:cubicBezTo>
                  <a:cubicBezTo>
                    <a:pt x="1173289" y="17717"/>
                    <a:pt x="1155573" y="0"/>
                    <a:pt x="1133284" y="0"/>
                  </a:cubicBezTo>
                  <a:lnTo>
                    <a:pt x="40005" y="0"/>
                  </a:lnTo>
                  <a:cubicBezTo>
                    <a:pt x="17716" y="0"/>
                    <a:pt x="0" y="17717"/>
                    <a:pt x="0" y="40005"/>
                  </a:cubicBezTo>
                  <a:cubicBezTo>
                    <a:pt x="0" y="62293"/>
                    <a:pt x="17716" y="80010"/>
                    <a:pt x="40005" y="80010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814063CB-9388-234B-9397-51D80913574A}"/>
                </a:ext>
              </a:extLst>
            </p:cNvPr>
            <p:cNvSpPr/>
            <p:nvPr/>
          </p:nvSpPr>
          <p:spPr>
            <a:xfrm>
              <a:off x="5746813" y="2704909"/>
              <a:ext cx="1173289" cy="80010"/>
            </a:xfrm>
            <a:custGeom>
              <a:avLst/>
              <a:gdLst>
                <a:gd name="connsiteX0" fmla="*/ 40005 w 1173289"/>
                <a:gd name="connsiteY0" fmla="*/ 80010 h 80010"/>
                <a:gd name="connsiteX1" fmla="*/ 1133284 w 1173289"/>
                <a:gd name="connsiteY1" fmla="*/ 80010 h 80010"/>
                <a:gd name="connsiteX2" fmla="*/ 1173289 w 1173289"/>
                <a:gd name="connsiteY2" fmla="*/ 40005 h 80010"/>
                <a:gd name="connsiteX3" fmla="*/ 1133284 w 1173289"/>
                <a:gd name="connsiteY3" fmla="*/ 0 h 80010"/>
                <a:gd name="connsiteX4" fmla="*/ 40005 w 1173289"/>
                <a:gd name="connsiteY4" fmla="*/ 0 h 80010"/>
                <a:gd name="connsiteX5" fmla="*/ 0 w 1173289"/>
                <a:gd name="connsiteY5" fmla="*/ 40005 h 80010"/>
                <a:gd name="connsiteX6" fmla="*/ 40005 w 1173289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289" h="80010">
                  <a:moveTo>
                    <a:pt x="40005" y="80010"/>
                  </a:moveTo>
                  <a:lnTo>
                    <a:pt x="1133284" y="80010"/>
                  </a:lnTo>
                  <a:cubicBezTo>
                    <a:pt x="1155573" y="80010"/>
                    <a:pt x="1173289" y="62294"/>
                    <a:pt x="1173289" y="40005"/>
                  </a:cubicBezTo>
                  <a:cubicBezTo>
                    <a:pt x="1173289" y="17717"/>
                    <a:pt x="1155573" y="0"/>
                    <a:pt x="1133284" y="0"/>
                  </a:cubicBezTo>
                  <a:lnTo>
                    <a:pt x="40005" y="0"/>
                  </a:lnTo>
                  <a:cubicBezTo>
                    <a:pt x="17716" y="0"/>
                    <a:pt x="0" y="17717"/>
                    <a:pt x="0" y="40005"/>
                  </a:cubicBezTo>
                  <a:cubicBezTo>
                    <a:pt x="0" y="62294"/>
                    <a:pt x="17716" y="80010"/>
                    <a:pt x="40005" y="80010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C8CC2B18-24D0-704D-BB24-913C9D9F07B6}"/>
                </a:ext>
              </a:extLst>
            </p:cNvPr>
            <p:cNvSpPr/>
            <p:nvPr/>
          </p:nvSpPr>
          <p:spPr>
            <a:xfrm>
              <a:off x="4866131" y="821245"/>
              <a:ext cx="2458593" cy="4186237"/>
            </a:xfrm>
            <a:custGeom>
              <a:avLst/>
              <a:gdLst>
                <a:gd name="connsiteX0" fmla="*/ 2189988 w 2458593"/>
                <a:gd name="connsiteY0" fmla="*/ 4186238 h 4186237"/>
                <a:gd name="connsiteX1" fmla="*/ 268605 w 2458593"/>
                <a:gd name="connsiteY1" fmla="*/ 4186238 h 4186237"/>
                <a:gd name="connsiteX2" fmla="*/ 0 w 2458593"/>
                <a:gd name="connsiteY2" fmla="*/ 3917633 h 4186237"/>
                <a:gd name="connsiteX3" fmla="*/ 0 w 2458593"/>
                <a:gd name="connsiteY3" fmla="*/ 268605 h 4186237"/>
                <a:gd name="connsiteX4" fmla="*/ 268605 w 2458593"/>
                <a:gd name="connsiteY4" fmla="*/ 0 h 4186237"/>
                <a:gd name="connsiteX5" fmla="*/ 2189988 w 2458593"/>
                <a:gd name="connsiteY5" fmla="*/ 0 h 4186237"/>
                <a:gd name="connsiteX6" fmla="*/ 2458593 w 2458593"/>
                <a:gd name="connsiteY6" fmla="*/ 268605 h 4186237"/>
                <a:gd name="connsiteX7" fmla="*/ 2458593 w 2458593"/>
                <a:gd name="connsiteY7" fmla="*/ 3917633 h 4186237"/>
                <a:gd name="connsiteX8" fmla="*/ 2189988 w 2458593"/>
                <a:gd name="connsiteY8" fmla="*/ 4186238 h 4186237"/>
                <a:gd name="connsiteX9" fmla="*/ 268605 w 2458593"/>
                <a:gd name="connsiteY9" fmla="*/ 80010 h 4186237"/>
                <a:gd name="connsiteX10" fmla="*/ 80010 w 2458593"/>
                <a:gd name="connsiteY10" fmla="*/ 268605 h 4186237"/>
                <a:gd name="connsiteX11" fmla="*/ 80010 w 2458593"/>
                <a:gd name="connsiteY11" fmla="*/ 3917633 h 4186237"/>
                <a:gd name="connsiteX12" fmla="*/ 268605 w 2458593"/>
                <a:gd name="connsiteY12" fmla="*/ 4106228 h 4186237"/>
                <a:gd name="connsiteX13" fmla="*/ 2189988 w 2458593"/>
                <a:gd name="connsiteY13" fmla="*/ 4106228 h 4186237"/>
                <a:gd name="connsiteX14" fmla="*/ 2378583 w 2458593"/>
                <a:gd name="connsiteY14" fmla="*/ 3917633 h 4186237"/>
                <a:gd name="connsiteX15" fmla="*/ 2378583 w 2458593"/>
                <a:gd name="connsiteY15" fmla="*/ 268605 h 4186237"/>
                <a:gd name="connsiteX16" fmla="*/ 2189988 w 2458593"/>
                <a:gd name="connsiteY16" fmla="*/ 80010 h 4186237"/>
                <a:gd name="connsiteX17" fmla="*/ 268605 w 2458593"/>
                <a:gd name="connsiteY17" fmla="*/ 80010 h 41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58593" h="4186237">
                  <a:moveTo>
                    <a:pt x="2189988" y="4186238"/>
                  </a:moveTo>
                  <a:lnTo>
                    <a:pt x="268605" y="4186238"/>
                  </a:lnTo>
                  <a:cubicBezTo>
                    <a:pt x="120587" y="4186238"/>
                    <a:pt x="0" y="4065651"/>
                    <a:pt x="0" y="3917633"/>
                  </a:cubicBezTo>
                  <a:lnTo>
                    <a:pt x="0" y="268605"/>
                  </a:lnTo>
                  <a:cubicBezTo>
                    <a:pt x="0" y="120587"/>
                    <a:pt x="120587" y="0"/>
                    <a:pt x="268605" y="0"/>
                  </a:cubicBezTo>
                  <a:lnTo>
                    <a:pt x="2189988" y="0"/>
                  </a:lnTo>
                  <a:cubicBezTo>
                    <a:pt x="2338007" y="0"/>
                    <a:pt x="2458593" y="120587"/>
                    <a:pt x="2458593" y="268605"/>
                  </a:cubicBezTo>
                  <a:lnTo>
                    <a:pt x="2458593" y="3917633"/>
                  </a:lnTo>
                  <a:cubicBezTo>
                    <a:pt x="2458593" y="4066223"/>
                    <a:pt x="2338578" y="4186238"/>
                    <a:pt x="2189988" y="4186238"/>
                  </a:cubicBezTo>
                  <a:close/>
                  <a:moveTo>
                    <a:pt x="268605" y="80010"/>
                  </a:moveTo>
                  <a:cubicBezTo>
                    <a:pt x="164592" y="80010"/>
                    <a:pt x="80010" y="164592"/>
                    <a:pt x="80010" y="268605"/>
                  </a:cubicBezTo>
                  <a:lnTo>
                    <a:pt x="80010" y="3917633"/>
                  </a:lnTo>
                  <a:cubicBezTo>
                    <a:pt x="80010" y="4021646"/>
                    <a:pt x="164592" y="4106228"/>
                    <a:pt x="268605" y="4106228"/>
                  </a:cubicBezTo>
                  <a:lnTo>
                    <a:pt x="2189988" y="4106228"/>
                  </a:lnTo>
                  <a:cubicBezTo>
                    <a:pt x="2294001" y="4106228"/>
                    <a:pt x="2378583" y="4021646"/>
                    <a:pt x="2378583" y="3917633"/>
                  </a:cubicBezTo>
                  <a:lnTo>
                    <a:pt x="2378583" y="268605"/>
                  </a:lnTo>
                  <a:cubicBezTo>
                    <a:pt x="2378583" y="164592"/>
                    <a:pt x="2294001" y="80010"/>
                    <a:pt x="2189988" y="80010"/>
                  </a:cubicBezTo>
                  <a:lnTo>
                    <a:pt x="268605" y="80010"/>
                  </a:ln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4164F31B-598D-7C42-91B7-1804FEB65862}"/>
                </a:ext>
              </a:extLst>
            </p:cNvPr>
            <p:cNvSpPr/>
            <p:nvPr/>
          </p:nvSpPr>
          <p:spPr>
            <a:xfrm>
              <a:off x="5950839" y="4457700"/>
              <a:ext cx="348615" cy="348615"/>
            </a:xfrm>
            <a:custGeom>
              <a:avLst/>
              <a:gdLst>
                <a:gd name="connsiteX0" fmla="*/ 348615 w 348615"/>
                <a:gd name="connsiteY0" fmla="*/ 174308 h 348615"/>
                <a:gd name="connsiteX1" fmla="*/ 174307 w 348615"/>
                <a:gd name="connsiteY1" fmla="*/ 348615 h 348615"/>
                <a:gd name="connsiteX2" fmla="*/ 0 w 348615"/>
                <a:gd name="connsiteY2" fmla="*/ 174308 h 348615"/>
                <a:gd name="connsiteX3" fmla="*/ 174307 w 348615"/>
                <a:gd name="connsiteY3" fmla="*/ 0 h 348615"/>
                <a:gd name="connsiteX4" fmla="*/ 348615 w 348615"/>
                <a:gd name="connsiteY4" fmla="*/ 174308 h 3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" h="348615">
                  <a:moveTo>
                    <a:pt x="348615" y="174308"/>
                  </a:moveTo>
                  <a:cubicBezTo>
                    <a:pt x="348615" y="270575"/>
                    <a:pt x="270575" y="348615"/>
                    <a:pt x="174307" y="348615"/>
                  </a:cubicBezTo>
                  <a:cubicBezTo>
                    <a:pt x="78040" y="348615"/>
                    <a:pt x="0" y="270575"/>
                    <a:pt x="0" y="174308"/>
                  </a:cubicBezTo>
                  <a:cubicBezTo>
                    <a:pt x="0" y="78040"/>
                    <a:pt x="78040" y="0"/>
                    <a:pt x="174307" y="0"/>
                  </a:cubicBezTo>
                  <a:cubicBezTo>
                    <a:pt x="270575" y="0"/>
                    <a:pt x="348615" y="78040"/>
                    <a:pt x="348615" y="174308"/>
                  </a:cubicBezTo>
                  <a:close/>
                </a:path>
              </a:pathLst>
            </a:custGeom>
            <a:solidFill>
              <a:srgbClr val="8FD16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B93002DD-CFE6-3C4A-93AC-E9D4C8ACC891}"/>
                </a:ext>
              </a:extLst>
            </p:cNvPr>
            <p:cNvSpPr/>
            <p:nvPr/>
          </p:nvSpPr>
          <p:spPr>
            <a:xfrm>
              <a:off x="5103875" y="4263390"/>
              <a:ext cx="1953958" cy="80010"/>
            </a:xfrm>
            <a:custGeom>
              <a:avLst/>
              <a:gdLst>
                <a:gd name="connsiteX0" fmla="*/ 1913954 w 1953958"/>
                <a:gd name="connsiteY0" fmla="*/ 80010 h 80010"/>
                <a:gd name="connsiteX1" fmla="*/ 40005 w 1953958"/>
                <a:gd name="connsiteY1" fmla="*/ 80010 h 80010"/>
                <a:gd name="connsiteX2" fmla="*/ 0 w 1953958"/>
                <a:gd name="connsiteY2" fmla="*/ 40005 h 80010"/>
                <a:gd name="connsiteX3" fmla="*/ 40005 w 1953958"/>
                <a:gd name="connsiteY3" fmla="*/ 0 h 80010"/>
                <a:gd name="connsiteX4" fmla="*/ 1913954 w 1953958"/>
                <a:gd name="connsiteY4" fmla="*/ 0 h 80010"/>
                <a:gd name="connsiteX5" fmla="*/ 1953959 w 1953958"/>
                <a:gd name="connsiteY5" fmla="*/ 40005 h 80010"/>
                <a:gd name="connsiteX6" fmla="*/ 1913954 w 1953958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958" h="80010">
                  <a:moveTo>
                    <a:pt x="1913954" y="80010"/>
                  </a:moveTo>
                  <a:lnTo>
                    <a:pt x="40005" y="80010"/>
                  </a:lnTo>
                  <a:cubicBezTo>
                    <a:pt x="17717" y="80010"/>
                    <a:pt x="0" y="62294"/>
                    <a:pt x="0" y="40005"/>
                  </a:cubicBezTo>
                  <a:cubicBezTo>
                    <a:pt x="0" y="17716"/>
                    <a:pt x="17717" y="0"/>
                    <a:pt x="40005" y="0"/>
                  </a:cubicBezTo>
                  <a:lnTo>
                    <a:pt x="1913954" y="0"/>
                  </a:lnTo>
                  <a:cubicBezTo>
                    <a:pt x="1936242" y="0"/>
                    <a:pt x="1953959" y="17716"/>
                    <a:pt x="1953959" y="40005"/>
                  </a:cubicBezTo>
                  <a:cubicBezTo>
                    <a:pt x="1953959" y="62294"/>
                    <a:pt x="1936242" y="80010"/>
                    <a:pt x="1913954" y="80010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EAB4C26-EF8F-FD42-B4BB-143C9F9048EB}"/>
                </a:ext>
              </a:extLst>
            </p:cNvPr>
            <p:cNvSpPr/>
            <p:nvPr/>
          </p:nvSpPr>
          <p:spPr>
            <a:xfrm>
              <a:off x="5103875" y="1126997"/>
              <a:ext cx="1953958" cy="80010"/>
            </a:xfrm>
            <a:custGeom>
              <a:avLst/>
              <a:gdLst>
                <a:gd name="connsiteX0" fmla="*/ 1913954 w 1953958"/>
                <a:gd name="connsiteY0" fmla="*/ 80010 h 80010"/>
                <a:gd name="connsiteX1" fmla="*/ 40005 w 1953958"/>
                <a:gd name="connsiteY1" fmla="*/ 80010 h 80010"/>
                <a:gd name="connsiteX2" fmla="*/ 0 w 1953958"/>
                <a:gd name="connsiteY2" fmla="*/ 40005 h 80010"/>
                <a:gd name="connsiteX3" fmla="*/ 40005 w 1953958"/>
                <a:gd name="connsiteY3" fmla="*/ 0 h 80010"/>
                <a:gd name="connsiteX4" fmla="*/ 1913954 w 1953958"/>
                <a:gd name="connsiteY4" fmla="*/ 0 h 80010"/>
                <a:gd name="connsiteX5" fmla="*/ 1953959 w 1953958"/>
                <a:gd name="connsiteY5" fmla="*/ 40005 h 80010"/>
                <a:gd name="connsiteX6" fmla="*/ 1913954 w 1953958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958" h="80010">
                  <a:moveTo>
                    <a:pt x="1913954" y="80010"/>
                  </a:moveTo>
                  <a:lnTo>
                    <a:pt x="40005" y="80010"/>
                  </a:lnTo>
                  <a:cubicBezTo>
                    <a:pt x="17717" y="80010"/>
                    <a:pt x="0" y="62294"/>
                    <a:pt x="0" y="40005"/>
                  </a:cubicBezTo>
                  <a:cubicBezTo>
                    <a:pt x="0" y="17717"/>
                    <a:pt x="17717" y="0"/>
                    <a:pt x="40005" y="0"/>
                  </a:cubicBezTo>
                  <a:lnTo>
                    <a:pt x="1913954" y="0"/>
                  </a:lnTo>
                  <a:cubicBezTo>
                    <a:pt x="1936242" y="0"/>
                    <a:pt x="1953959" y="17717"/>
                    <a:pt x="1953959" y="40005"/>
                  </a:cubicBezTo>
                  <a:cubicBezTo>
                    <a:pt x="1953959" y="62294"/>
                    <a:pt x="1936242" y="80010"/>
                    <a:pt x="1913954" y="80010"/>
                  </a:cubicBezTo>
                  <a:close/>
                </a:path>
              </a:pathLst>
            </a:custGeom>
            <a:solidFill>
              <a:srgbClr val="003E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D61C88ED-77B7-9348-9BA0-E0FD226934B5}"/>
                </a:ext>
              </a:extLst>
            </p:cNvPr>
            <p:cNvSpPr/>
            <p:nvPr/>
          </p:nvSpPr>
          <p:spPr>
            <a:xfrm>
              <a:off x="5322760" y="2097976"/>
              <a:ext cx="591502" cy="80010"/>
            </a:xfrm>
            <a:custGeom>
              <a:avLst/>
              <a:gdLst>
                <a:gd name="connsiteX0" fmla="*/ 551498 w 591502"/>
                <a:gd name="connsiteY0" fmla="*/ 80010 h 80010"/>
                <a:gd name="connsiteX1" fmla="*/ 40005 w 591502"/>
                <a:gd name="connsiteY1" fmla="*/ 80010 h 80010"/>
                <a:gd name="connsiteX2" fmla="*/ 0 w 591502"/>
                <a:gd name="connsiteY2" fmla="*/ 40005 h 80010"/>
                <a:gd name="connsiteX3" fmla="*/ 40005 w 591502"/>
                <a:gd name="connsiteY3" fmla="*/ 0 h 80010"/>
                <a:gd name="connsiteX4" fmla="*/ 40005 w 591502"/>
                <a:gd name="connsiteY4" fmla="*/ 0 h 80010"/>
                <a:gd name="connsiteX5" fmla="*/ 551498 w 591502"/>
                <a:gd name="connsiteY5" fmla="*/ 0 h 80010"/>
                <a:gd name="connsiteX6" fmla="*/ 591503 w 591502"/>
                <a:gd name="connsiteY6" fmla="*/ 40005 h 80010"/>
                <a:gd name="connsiteX7" fmla="*/ 551498 w 591502"/>
                <a:gd name="connsiteY7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502" h="80010">
                  <a:moveTo>
                    <a:pt x="551498" y="80010"/>
                  </a:moveTo>
                  <a:lnTo>
                    <a:pt x="40005" y="80010"/>
                  </a:lnTo>
                  <a:cubicBezTo>
                    <a:pt x="17716" y="80010"/>
                    <a:pt x="0" y="62293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40005" y="0"/>
                  </a:lnTo>
                  <a:lnTo>
                    <a:pt x="551498" y="0"/>
                  </a:lnTo>
                  <a:cubicBezTo>
                    <a:pt x="573786" y="0"/>
                    <a:pt x="591503" y="17717"/>
                    <a:pt x="591503" y="40005"/>
                  </a:cubicBezTo>
                  <a:cubicBezTo>
                    <a:pt x="591503" y="62293"/>
                    <a:pt x="573786" y="80010"/>
                    <a:pt x="551498" y="8001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7F5EC81A-55BE-6740-BDBA-50DDB7E79CB6}"/>
                </a:ext>
              </a:extLst>
            </p:cNvPr>
            <p:cNvSpPr/>
            <p:nvPr/>
          </p:nvSpPr>
          <p:spPr>
            <a:xfrm>
              <a:off x="5322760" y="1916239"/>
              <a:ext cx="1173289" cy="80010"/>
            </a:xfrm>
            <a:custGeom>
              <a:avLst/>
              <a:gdLst>
                <a:gd name="connsiteX0" fmla="*/ 1133284 w 1173289"/>
                <a:gd name="connsiteY0" fmla="*/ 80010 h 80010"/>
                <a:gd name="connsiteX1" fmla="*/ 40005 w 1173289"/>
                <a:gd name="connsiteY1" fmla="*/ 80010 h 80010"/>
                <a:gd name="connsiteX2" fmla="*/ 0 w 1173289"/>
                <a:gd name="connsiteY2" fmla="*/ 40005 h 80010"/>
                <a:gd name="connsiteX3" fmla="*/ 40005 w 1173289"/>
                <a:gd name="connsiteY3" fmla="*/ 0 h 80010"/>
                <a:gd name="connsiteX4" fmla="*/ 1133284 w 1173289"/>
                <a:gd name="connsiteY4" fmla="*/ 0 h 80010"/>
                <a:gd name="connsiteX5" fmla="*/ 1173289 w 1173289"/>
                <a:gd name="connsiteY5" fmla="*/ 40005 h 80010"/>
                <a:gd name="connsiteX6" fmla="*/ 1133284 w 1173289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289" h="80010">
                  <a:moveTo>
                    <a:pt x="1133284" y="80010"/>
                  </a:moveTo>
                  <a:lnTo>
                    <a:pt x="40005" y="80010"/>
                  </a:lnTo>
                  <a:cubicBezTo>
                    <a:pt x="17716" y="80010"/>
                    <a:pt x="0" y="62294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1133284" y="0"/>
                  </a:lnTo>
                  <a:cubicBezTo>
                    <a:pt x="1155573" y="0"/>
                    <a:pt x="1173289" y="17717"/>
                    <a:pt x="1173289" y="40005"/>
                  </a:cubicBezTo>
                  <a:cubicBezTo>
                    <a:pt x="1173289" y="62294"/>
                    <a:pt x="1155573" y="80010"/>
                    <a:pt x="1133284" y="8001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510CF8F-3C07-7E46-A52E-96E2CADADCBB}"/>
                </a:ext>
              </a:extLst>
            </p:cNvPr>
            <p:cNvSpPr/>
            <p:nvPr/>
          </p:nvSpPr>
          <p:spPr>
            <a:xfrm>
              <a:off x="5322760" y="1734502"/>
              <a:ext cx="1173289" cy="80010"/>
            </a:xfrm>
            <a:custGeom>
              <a:avLst/>
              <a:gdLst>
                <a:gd name="connsiteX0" fmla="*/ 1133284 w 1173289"/>
                <a:gd name="connsiteY0" fmla="*/ 80010 h 80010"/>
                <a:gd name="connsiteX1" fmla="*/ 40005 w 1173289"/>
                <a:gd name="connsiteY1" fmla="*/ 80010 h 80010"/>
                <a:gd name="connsiteX2" fmla="*/ 0 w 1173289"/>
                <a:gd name="connsiteY2" fmla="*/ 40005 h 80010"/>
                <a:gd name="connsiteX3" fmla="*/ 40005 w 1173289"/>
                <a:gd name="connsiteY3" fmla="*/ 0 h 80010"/>
                <a:gd name="connsiteX4" fmla="*/ 1133284 w 1173289"/>
                <a:gd name="connsiteY4" fmla="*/ 0 h 80010"/>
                <a:gd name="connsiteX5" fmla="*/ 1173289 w 1173289"/>
                <a:gd name="connsiteY5" fmla="*/ 40005 h 80010"/>
                <a:gd name="connsiteX6" fmla="*/ 1133284 w 1173289"/>
                <a:gd name="connsiteY6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289" h="80010">
                  <a:moveTo>
                    <a:pt x="1133284" y="80010"/>
                  </a:moveTo>
                  <a:lnTo>
                    <a:pt x="40005" y="80010"/>
                  </a:lnTo>
                  <a:cubicBezTo>
                    <a:pt x="17716" y="80010"/>
                    <a:pt x="0" y="62293"/>
                    <a:pt x="0" y="40005"/>
                  </a:cubicBezTo>
                  <a:cubicBezTo>
                    <a:pt x="0" y="17717"/>
                    <a:pt x="17716" y="0"/>
                    <a:pt x="40005" y="0"/>
                  </a:cubicBezTo>
                  <a:lnTo>
                    <a:pt x="1133284" y="0"/>
                  </a:lnTo>
                  <a:cubicBezTo>
                    <a:pt x="1155573" y="0"/>
                    <a:pt x="1173289" y="17717"/>
                    <a:pt x="1173289" y="40005"/>
                  </a:cubicBezTo>
                  <a:cubicBezTo>
                    <a:pt x="1173289" y="62293"/>
                    <a:pt x="1155573" y="80010"/>
                    <a:pt x="1133284" y="80010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BEEEEE-A04F-7444-8658-B1D0A4E2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4">
            <a:extLst>
              <a:ext uri="{FF2B5EF4-FFF2-40B4-BE49-F238E27FC236}">
                <a16:creationId xmlns:a16="http://schemas.microsoft.com/office/drawing/2014/main" id="{0C98F76A-91AA-794D-9BC0-68A211B62974}"/>
              </a:ext>
            </a:extLst>
          </p:cNvPr>
          <p:cNvSpPr txBox="1">
            <a:spLocks/>
          </p:cNvSpPr>
          <p:nvPr/>
        </p:nvSpPr>
        <p:spPr>
          <a:xfrm flipH="1">
            <a:off x="8752113" y="2175068"/>
            <a:ext cx="3439882" cy="365785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18288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65794-B98A-5444-8BC5-E026B6D9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8" y="484700"/>
            <a:ext cx="11693851" cy="814449"/>
          </a:xfrm>
        </p:spPr>
        <p:txBody>
          <a:bodyPr/>
          <a:lstStyle/>
          <a:p>
            <a:r>
              <a:rPr lang="en-US" sz="3700" dirty="0"/>
              <a:t>Patients engage more with text messaging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1220F-B5B7-9142-8809-FE6D3FCA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12F49-13AC-464E-A529-BB868656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BBB91DC-31E0-0741-B7EB-21167A4FE6DD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CA8DBB73-79A3-824F-8012-B89E8466340B}"/>
              </a:ext>
            </a:extLst>
          </p:cNvPr>
          <p:cNvSpPr txBox="1">
            <a:spLocks/>
          </p:cNvSpPr>
          <p:nvPr/>
        </p:nvSpPr>
        <p:spPr>
          <a:xfrm flipH="1">
            <a:off x="-2" y="4311836"/>
            <a:ext cx="8510544" cy="152108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18288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1595D2-1BC7-D24B-B9F4-A21575B34C2B}"/>
              </a:ext>
            </a:extLst>
          </p:cNvPr>
          <p:cNvSpPr/>
          <p:nvPr/>
        </p:nvSpPr>
        <p:spPr>
          <a:xfrm>
            <a:off x="3964651" y="5313259"/>
            <a:ext cx="5458750" cy="51966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CF775-3CA9-6845-AB24-25932B17A991}"/>
              </a:ext>
            </a:extLst>
          </p:cNvPr>
          <p:cNvSpPr txBox="1"/>
          <p:nvPr/>
        </p:nvSpPr>
        <p:spPr>
          <a:xfrm>
            <a:off x="9824947" y="2418319"/>
            <a:ext cx="2176272" cy="36260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tabLst/>
            </a:pPr>
            <a:r>
              <a:rPr lang="en-US" sz="1600" dirty="0">
                <a:solidFill>
                  <a:schemeClr val="bg1"/>
                </a:solidFill>
              </a:rPr>
              <a:t>People Prefer Texts</a:t>
            </a:r>
            <a:r>
              <a:rPr lang="en-US" sz="1600" baseline="30000" dirty="0">
                <a:solidFill>
                  <a:schemeClr val="bg1"/>
                </a:solidFill>
              </a:rPr>
              <a:t>*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0CAAB7-F7D4-274A-812C-1CED954D3CBD}"/>
              </a:ext>
            </a:extLst>
          </p:cNvPr>
          <p:cNvGrpSpPr/>
          <p:nvPr/>
        </p:nvGrpSpPr>
        <p:grpSpPr>
          <a:xfrm>
            <a:off x="9857563" y="2940537"/>
            <a:ext cx="2100637" cy="2632555"/>
            <a:chOff x="9857563" y="3067971"/>
            <a:chExt cx="2100637" cy="2632555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ED29CEF7-7A05-6144-9B78-970D7B3364D5}"/>
                </a:ext>
              </a:extLst>
            </p:cNvPr>
            <p:cNvGraphicFramePr/>
            <p:nvPr/>
          </p:nvGraphicFramePr>
          <p:xfrm>
            <a:off x="9857563" y="3412686"/>
            <a:ext cx="2100637" cy="2287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C33CF-5F99-9D4E-8767-088FDB7828FB}"/>
                </a:ext>
              </a:extLst>
            </p:cNvPr>
            <p:cNvGrpSpPr/>
            <p:nvPr/>
          </p:nvGrpSpPr>
          <p:grpSpPr>
            <a:xfrm>
              <a:off x="9954338" y="3067971"/>
              <a:ext cx="989301" cy="646331"/>
              <a:chOff x="9980551" y="2788851"/>
              <a:chExt cx="989301" cy="64633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AC86A22-A411-314A-9087-FD61020F8B9D}"/>
                  </a:ext>
                </a:extLst>
              </p:cNvPr>
              <p:cNvSpPr txBox="1"/>
              <p:nvPr/>
            </p:nvSpPr>
            <p:spPr>
              <a:xfrm>
                <a:off x="9980551" y="2788851"/>
                <a:ext cx="697627" cy="64633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r">
                  <a:spcBef>
                    <a:spcPts val="1000"/>
                  </a:spcBef>
                  <a:buClr>
                    <a:schemeClr val="accent1"/>
                  </a:buClr>
                  <a:tabLst/>
                </a:pPr>
                <a:r>
                  <a:rPr lang="en-US" sz="3600" b="1" dirty="0">
                    <a:solidFill>
                      <a:schemeClr val="accent1"/>
                    </a:solidFill>
                  </a:rPr>
                  <a:t>82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5B220B-589E-CE4D-9408-01B8654991C6}"/>
                  </a:ext>
                </a:extLst>
              </p:cNvPr>
              <p:cNvSpPr txBox="1"/>
              <p:nvPr/>
            </p:nvSpPr>
            <p:spPr>
              <a:xfrm>
                <a:off x="10511073" y="2824580"/>
                <a:ext cx="458779" cy="46166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chemeClr val="accent1"/>
                  </a:buClr>
                  <a:tabLst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A0EBDA8-4FE9-FA4A-88B4-510FD11B41CB}"/>
                </a:ext>
              </a:extLst>
            </p:cNvPr>
            <p:cNvGrpSpPr/>
            <p:nvPr/>
          </p:nvGrpSpPr>
          <p:grpSpPr>
            <a:xfrm>
              <a:off x="10870640" y="4202158"/>
              <a:ext cx="989301" cy="646331"/>
              <a:chOff x="9992426" y="2788851"/>
              <a:chExt cx="989301" cy="64633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B2CFFB5-55C3-374F-877E-5AFED12C6F61}"/>
                  </a:ext>
                </a:extLst>
              </p:cNvPr>
              <p:cNvSpPr txBox="1"/>
              <p:nvPr/>
            </p:nvSpPr>
            <p:spPr>
              <a:xfrm>
                <a:off x="9992426" y="2788851"/>
                <a:ext cx="697627" cy="64633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r">
                  <a:spcBef>
                    <a:spcPts val="1000"/>
                  </a:spcBef>
                  <a:buClr>
                    <a:schemeClr val="accent1"/>
                  </a:buClr>
                  <a:tabLst/>
                </a:pPr>
                <a:r>
                  <a:rPr lang="en-US" sz="3600" b="1" dirty="0">
                    <a:solidFill>
                      <a:schemeClr val="bg2">
                        <a:lumMod val="75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AA8C16C-BA0E-0343-8494-3B6A05E911EF}"/>
                  </a:ext>
                </a:extLst>
              </p:cNvPr>
              <p:cNvSpPr txBox="1"/>
              <p:nvPr/>
            </p:nvSpPr>
            <p:spPr>
              <a:xfrm>
                <a:off x="10522948" y="2824580"/>
                <a:ext cx="458779" cy="46166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chemeClr val="accent1"/>
                  </a:buClr>
                  <a:tabLst/>
                </a:pPr>
                <a:r>
                  <a:rPr lang="en-US" sz="2400" b="1" dirty="0">
                    <a:solidFill>
                      <a:schemeClr val="bg2">
                        <a:lumMod val="75000"/>
                      </a:schemeClr>
                    </a:solidFill>
                  </a:rPr>
                  <a:t>%</a:t>
                </a:r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5F69175-0F34-6043-BAE1-0EF4FFC9AF05}"/>
              </a:ext>
            </a:extLst>
          </p:cNvPr>
          <p:cNvSpPr txBox="1"/>
          <p:nvPr/>
        </p:nvSpPr>
        <p:spPr>
          <a:xfrm>
            <a:off x="6694026" y="5909349"/>
            <a:ext cx="5397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/>
              <a:t>*In general, 82% of text messages are read within 5 minutes while consumers only open 1 in 4 emails.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E9C63F-FDB1-2E46-A5B5-F9777E513BC5}"/>
              </a:ext>
            </a:extLst>
          </p:cNvPr>
          <p:cNvSpPr txBox="1"/>
          <p:nvPr/>
        </p:nvSpPr>
        <p:spPr>
          <a:xfrm>
            <a:off x="-64400" y="1921478"/>
            <a:ext cx="2286643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81</a:t>
            </a:r>
            <a:r>
              <a:rPr kumimoji="0" lang="en-US" sz="7200" b="1" i="0" u="none" strike="noStrike" kern="0" cap="none" spc="0" normalizeH="0" baseline="26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4DC830-D9FA-D941-877E-6CAF80675BC8}"/>
              </a:ext>
            </a:extLst>
          </p:cNvPr>
          <p:cNvSpPr txBox="1"/>
          <p:nvPr/>
        </p:nvSpPr>
        <p:spPr>
          <a:xfrm>
            <a:off x="2230744" y="2370427"/>
            <a:ext cx="166950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Take action on </a:t>
            </a:r>
            <a:b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refill reminders</a:t>
            </a:r>
            <a:endParaRPr lang="en-US" sz="16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2A551E-35D7-3E49-8F42-1BB3E0CE8812}"/>
              </a:ext>
            </a:extLst>
          </p:cNvPr>
          <p:cNvSpPr txBox="1"/>
          <p:nvPr/>
        </p:nvSpPr>
        <p:spPr>
          <a:xfrm>
            <a:off x="-64400" y="4354409"/>
            <a:ext cx="2286643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</a:rPr>
              <a:t>36</a:t>
            </a:r>
            <a:r>
              <a:rPr lang="en-US" sz="8800" b="1" kern="0" baseline="26000" dirty="0">
                <a:solidFill>
                  <a:schemeClr val="accent2"/>
                </a:solidFill>
              </a:rPr>
              <a:t>%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3E7B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1755EA-1AE8-3D4F-9D4C-BC7324BE43B9}"/>
              </a:ext>
            </a:extLst>
          </p:cNvPr>
          <p:cNvSpPr txBox="1"/>
          <p:nvPr/>
        </p:nvSpPr>
        <p:spPr>
          <a:xfrm>
            <a:off x="2230745" y="4601819"/>
            <a:ext cx="1669508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E7B"/>
                </a:solidFill>
                <a:cs typeface="Arial" panose="020B0604020202020204" pitchFamily="34" charset="0"/>
              </a:rPr>
              <a:t>Increase in medication adherence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8D8258-0746-D44C-9DAA-9F1764E47354}"/>
              </a:ext>
            </a:extLst>
          </p:cNvPr>
          <p:cNvSpPr txBox="1"/>
          <p:nvPr/>
        </p:nvSpPr>
        <p:spPr>
          <a:xfrm>
            <a:off x="-64399" y="3016953"/>
            <a:ext cx="2286641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r">
              <a:defRPr/>
            </a:pPr>
            <a:r>
              <a:rPr kumimoji="0" lang="en-US" sz="7200" b="1" i="0" u="none" strike="noStrike" kern="0" cap="none" spc="0" normalizeH="0" baseline="1200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</a:rPr>
              <a:t>&gt;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3E7B"/>
                </a:solidFill>
                <a:effectLst/>
                <a:uLnTx/>
                <a:uFillTx/>
              </a:rPr>
              <a:t>50</a:t>
            </a:r>
            <a:r>
              <a:rPr lang="en-US" sz="7200" b="1" kern="0" baseline="26000" dirty="0">
                <a:solidFill>
                  <a:schemeClr val="accent2"/>
                </a:solidFill>
              </a:rPr>
              <a:t>%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3E7B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7A7BF-C55C-1A4A-935D-CF9BF44CB9E3}"/>
              </a:ext>
            </a:extLst>
          </p:cNvPr>
          <p:cNvSpPr txBox="1"/>
          <p:nvPr/>
        </p:nvSpPr>
        <p:spPr>
          <a:xfrm>
            <a:off x="2230745" y="3216436"/>
            <a:ext cx="166950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3E7B"/>
                </a:solidFill>
                <a:cs typeface="Arial" panose="020B0604020202020204" pitchFamily="34" charset="0"/>
              </a:rPr>
              <a:t>View patient education messages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9BF738-E9DE-4978-9965-03405C1D53DD}"/>
              </a:ext>
            </a:extLst>
          </p:cNvPr>
          <p:cNvGrpSpPr/>
          <p:nvPr/>
        </p:nvGrpSpPr>
        <p:grpSpPr>
          <a:xfrm>
            <a:off x="3964651" y="1314557"/>
            <a:ext cx="5712656" cy="4518366"/>
            <a:chOff x="4258000" y="939981"/>
            <a:chExt cx="3842860" cy="3039469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D3F621A-8C98-4E10-9AC6-B60ACE2CF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" b="40991"/>
            <a:stretch/>
          </p:blipFill>
          <p:spPr>
            <a:xfrm>
              <a:off x="4258000" y="1436536"/>
              <a:ext cx="2135517" cy="254291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F5ACA1-3D0B-4E55-9DCD-94BC619FF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" b="29487"/>
            <a:stretch/>
          </p:blipFill>
          <p:spPr>
            <a:xfrm>
              <a:off x="5965343" y="939981"/>
              <a:ext cx="2135517" cy="3039469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236556F-9121-C541-B4EE-7A7490F21BB4}"/>
              </a:ext>
            </a:extLst>
          </p:cNvPr>
          <p:cNvSpPr/>
          <p:nvPr/>
        </p:nvSpPr>
        <p:spPr>
          <a:xfrm>
            <a:off x="4035790" y="4927771"/>
            <a:ext cx="5444974" cy="9051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1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B83EC-5950-124C-8D41-E8350E1ED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b="1" dirty="0" err="1"/>
              <a:t>WellView</a:t>
            </a:r>
            <a:r>
              <a:rPr lang="en-US" b="1" dirty="0"/>
              <a:t> member portal </a:t>
            </a:r>
            <a:br>
              <a:rPr lang="en-US" b="1" dirty="0"/>
            </a:br>
            <a:r>
              <a:rPr lang="en-US" b="1" dirty="0"/>
              <a:t>and mobile app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Drug pricing transparency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Real-time savings opportunities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Full mail order support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Digital ID card and pharmacy locator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Deductible and OOP monitoring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Manage family prescriptions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Drug resource library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Formulary integration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43229-868B-2A4B-8ECB-5921773E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Self-service technology for members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86639-5EBD-0749-A54D-546B8B88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96AB2-6962-BD40-8327-98146743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BBB91DC-31E0-0741-B7EB-21167A4FE6DD}" type="slidenum">
              <a:rPr lang="en-US" smtClean="0"/>
              <a:pPr algn="l"/>
              <a:t>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5B8A7-235F-A24D-9322-4126631CC727}"/>
              </a:ext>
            </a:extLst>
          </p:cNvPr>
          <p:cNvGrpSpPr/>
          <p:nvPr/>
        </p:nvGrpSpPr>
        <p:grpSpPr>
          <a:xfrm>
            <a:off x="4572737" y="1576835"/>
            <a:ext cx="7407904" cy="4383009"/>
            <a:chOff x="4572737" y="1702284"/>
            <a:chExt cx="7407904" cy="43830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96C7D2-08D2-B24E-9714-9F787D04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572737" y="1702284"/>
              <a:ext cx="7407904" cy="438300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B116C5-9F5E-A349-B7E1-3F4697887D68}"/>
                </a:ext>
              </a:extLst>
            </p:cNvPr>
            <p:cNvGrpSpPr/>
            <p:nvPr/>
          </p:nvGrpSpPr>
          <p:grpSpPr>
            <a:xfrm>
              <a:off x="9114768" y="3903314"/>
              <a:ext cx="1724025" cy="430887"/>
              <a:chOff x="7299325" y="3903314"/>
              <a:chExt cx="1724025" cy="4308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228421-5ECF-3948-B45A-B43F0BFDD1B5}"/>
                  </a:ext>
                </a:extLst>
              </p:cNvPr>
              <p:cNvSpPr/>
              <p:nvPr/>
            </p:nvSpPr>
            <p:spPr>
              <a:xfrm>
                <a:off x="7299325" y="3940175"/>
                <a:ext cx="1724025" cy="374650"/>
              </a:xfrm>
              <a:prstGeom prst="rect">
                <a:avLst/>
              </a:prstGeom>
              <a:solidFill>
                <a:srgbClr val="7DB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78BD1F-EC6D-E249-ACB1-5F44388D3613}"/>
                  </a:ext>
                </a:extLst>
              </p:cNvPr>
              <p:cNvSpPr txBox="1"/>
              <p:nvPr/>
            </p:nvSpPr>
            <p:spPr>
              <a:xfrm>
                <a:off x="7333993" y="3903314"/>
                <a:ext cx="14897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by switching to</a:t>
                </a:r>
                <a:br>
                  <a:rPr lang="en-US" sz="1100" dirty="0">
                    <a:solidFill>
                      <a:schemeClr val="bg1"/>
                    </a:solidFill>
                  </a:rPr>
                </a:br>
                <a:r>
                  <a:rPr lang="en-US" sz="1100" dirty="0">
                    <a:solidFill>
                      <a:schemeClr val="bg1"/>
                    </a:solidFill>
                  </a:rPr>
                  <a:t>alternate drugs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F74FCB0-F3B0-5349-92E9-EBCA4533C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186" y="2678818"/>
            <a:ext cx="1900573" cy="36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67FE1-2EBF-F349-AE5F-62EC8E00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WellDyne – Proprietary &amp;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1296A-B3AE-784A-BE28-3997ED76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Pharmacy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52911-5A38-4048-AB5B-1CCFD73E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3767C92-62D0-5C47-8288-C299F896D86F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lDyne">
  <a:themeElements>
    <a:clrScheme name="WellDyne">
      <a:dk1>
        <a:srgbClr val="000000"/>
      </a:dk1>
      <a:lt1>
        <a:srgbClr val="FFFFFF"/>
      </a:lt1>
      <a:dk2>
        <a:srgbClr val="6B6E71"/>
      </a:dk2>
      <a:lt2>
        <a:srgbClr val="E7E6E6"/>
      </a:lt2>
      <a:accent1>
        <a:srgbClr val="05E0A2"/>
      </a:accent1>
      <a:accent2>
        <a:srgbClr val="003E7B"/>
      </a:accent2>
      <a:accent3>
        <a:srgbClr val="FFDD35"/>
      </a:accent3>
      <a:accent4>
        <a:srgbClr val="8FD16A"/>
      </a:accent4>
      <a:accent5>
        <a:srgbClr val="6BBDB9"/>
      </a:accent5>
      <a:accent6>
        <a:srgbClr val="7FBEEB"/>
      </a:accent6>
      <a:hlink>
        <a:srgbClr val="168BFF"/>
      </a:hlink>
      <a:folHlink>
        <a:srgbClr val="05E0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noAutofit/>
      </a:bodyPr>
      <a:lstStyle>
        <a:defPPr marL="234950" indent="-234950" algn="l">
          <a:spcBef>
            <a:spcPts val="1000"/>
          </a:spcBef>
          <a:buClr>
            <a:schemeClr val="accent1"/>
          </a:buClr>
          <a:buFont typeface="Arial" panose="020B0604020202020204" pitchFamily="34" charset="0"/>
          <a:buChar char="•"/>
          <a:tabLst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llDyne" id="{5CE03DA5-9832-4A2F-B87E-55C131B090E9}" vid="{E19D83AE-68F6-4992-B46B-25F1A03841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ellDyne">
    <a:dk1>
      <a:srgbClr val="003E7B"/>
    </a:dk1>
    <a:lt1>
      <a:sysClr val="window" lastClr="FFFFFF"/>
    </a:lt1>
    <a:dk2>
      <a:srgbClr val="6B6E71"/>
    </a:dk2>
    <a:lt2>
      <a:srgbClr val="E7E6E6"/>
    </a:lt2>
    <a:accent1>
      <a:srgbClr val="05E0A2"/>
    </a:accent1>
    <a:accent2>
      <a:srgbClr val="003E7B"/>
    </a:accent2>
    <a:accent3>
      <a:srgbClr val="FFDD35"/>
    </a:accent3>
    <a:accent4>
      <a:srgbClr val="8FD16A"/>
    </a:accent4>
    <a:accent5>
      <a:srgbClr val="6BBDB9"/>
    </a:accent5>
    <a:accent6>
      <a:srgbClr val="7FBEEB"/>
    </a:accent6>
    <a:hlink>
      <a:srgbClr val="CDD7D7"/>
    </a:hlink>
    <a:folHlink>
      <a:srgbClr val="FCE0E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20679</TotalTime>
  <Words>1141</Words>
  <Application>Microsoft Office PowerPoint</Application>
  <PresentationFormat>Widescreen</PresentationFormat>
  <Paragraphs>205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WellDyne</vt:lpstr>
      <vt:lpstr>Maximum Value From Your Pharmacy Benefits</vt:lpstr>
      <vt:lpstr>Challenges</vt:lpstr>
      <vt:lpstr>WellDyne fast facts</vt:lpstr>
      <vt:lpstr>All the services you need from one PBM partner</vt:lpstr>
      <vt:lpstr>Member Engagement</vt:lpstr>
      <vt:lpstr>We view every member interaction as an opportunity</vt:lpstr>
      <vt:lpstr>Patients engage more with text messaging</vt:lpstr>
      <vt:lpstr>Self-service technology for members</vt:lpstr>
      <vt:lpstr>Specialty Pharmacy</vt:lpstr>
      <vt:lpstr>Specialty: A complex, high-cost challenge</vt:lpstr>
      <vt:lpstr>Personalized programs for better care</vt:lpstr>
      <vt:lpstr>A proven approach with consistent results </vt:lpstr>
      <vt:lpstr>Getting Started</vt:lpstr>
      <vt:lpstr>Preparing for a smooth implementation</vt:lpstr>
      <vt:lpstr>Detailed implementation process ensures smooth go-live</vt:lpstr>
      <vt:lpstr>Better results for our TPA clients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Pharmacy Costs Today</dc:title>
  <dc:creator>Sabo, Kathleen</dc:creator>
  <cp:lastModifiedBy>Sabo, Kathleen</cp:lastModifiedBy>
  <cp:revision>334</cp:revision>
  <dcterms:created xsi:type="dcterms:W3CDTF">2020-03-06T00:36:27Z</dcterms:created>
  <dcterms:modified xsi:type="dcterms:W3CDTF">2021-08-31T20:30:28Z</dcterms:modified>
</cp:coreProperties>
</file>